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48" r:id="rId2"/>
    <p:sldMasterId id="2147483660" r:id="rId3"/>
  </p:sldMasterIdLst>
  <p:notesMasterIdLst>
    <p:notesMasterId r:id="rId36"/>
  </p:notesMasterIdLst>
  <p:sldIdLst>
    <p:sldId id="271" r:id="rId4"/>
    <p:sldId id="275" r:id="rId5"/>
    <p:sldId id="257" r:id="rId6"/>
    <p:sldId id="273" r:id="rId7"/>
    <p:sldId id="256" r:id="rId8"/>
    <p:sldId id="277" r:id="rId9"/>
    <p:sldId id="279" r:id="rId10"/>
    <p:sldId id="274" r:id="rId11"/>
    <p:sldId id="280" r:id="rId12"/>
    <p:sldId id="258" r:id="rId13"/>
    <p:sldId id="259" r:id="rId14"/>
    <p:sldId id="281" r:id="rId15"/>
    <p:sldId id="285" r:id="rId16"/>
    <p:sldId id="282" r:id="rId17"/>
    <p:sldId id="284" r:id="rId18"/>
    <p:sldId id="260" r:id="rId19"/>
    <p:sldId id="261" r:id="rId20"/>
    <p:sldId id="286" r:id="rId21"/>
    <p:sldId id="287" r:id="rId22"/>
    <p:sldId id="262" r:id="rId23"/>
    <p:sldId id="288" r:id="rId24"/>
    <p:sldId id="293" r:id="rId25"/>
    <p:sldId id="263" r:id="rId26"/>
    <p:sldId id="289" r:id="rId27"/>
    <p:sldId id="264" r:id="rId28"/>
    <p:sldId id="290" r:id="rId29"/>
    <p:sldId id="291" r:id="rId30"/>
    <p:sldId id="292" r:id="rId31"/>
    <p:sldId id="266" r:id="rId32"/>
    <p:sldId id="267" r:id="rId33"/>
    <p:sldId id="269" r:id="rId34"/>
    <p:sldId id="270" r:id="rId35"/>
  </p:sldIdLst>
  <p:sldSz cx="12188825"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4DB799-9A7D-4442-AE76-4384AE0BCB42}" v="119" dt="2024-09-16T12:49:45.1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62" autoAdjust="0"/>
  </p:normalViewPr>
  <p:slideViewPr>
    <p:cSldViewPr snapToGrid="0" snapToObjects="1">
      <p:cViewPr>
        <p:scale>
          <a:sx n="75" d="100"/>
          <a:sy n="75" d="100"/>
        </p:scale>
        <p:origin x="1914" y="58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tafa Akben" userId="a1db203f-5cdf-4ef1-955b-66d9977aa212" providerId="ADAL" clId="{114DB799-9A7D-4442-AE76-4384AE0BCB42}"/>
    <pc:docChg chg="undo redo custSel addSld delSld modSld sldOrd addMainMaster modMainMaster addSection delSection">
      <pc:chgData name="Mustafa Akben" userId="a1db203f-5cdf-4ef1-955b-66d9977aa212" providerId="ADAL" clId="{114DB799-9A7D-4442-AE76-4384AE0BCB42}" dt="2024-09-16T12:50:12.281" v="2218" actId="1440"/>
      <pc:docMkLst>
        <pc:docMk/>
      </pc:docMkLst>
      <pc:sldChg chg="addSp modSp mod ord modAnim">
        <pc:chgData name="Mustafa Akben" userId="a1db203f-5cdf-4ef1-955b-66d9977aa212" providerId="ADAL" clId="{114DB799-9A7D-4442-AE76-4384AE0BCB42}" dt="2024-09-16T12:45:28.292" v="2207" actId="6549"/>
        <pc:sldMkLst>
          <pc:docMk/>
          <pc:sldMk cId="0" sldId="256"/>
        </pc:sldMkLst>
        <pc:spChg chg="mod">
          <ac:chgData name="Mustafa Akben" userId="a1db203f-5cdf-4ef1-955b-66d9977aa212" providerId="ADAL" clId="{114DB799-9A7D-4442-AE76-4384AE0BCB42}" dt="2024-09-16T11:38:39.877" v="556" actId="20577"/>
          <ac:spMkLst>
            <pc:docMk/>
            <pc:sldMk cId="0" sldId="256"/>
            <ac:spMk id="2" creationId="{00000000-0000-0000-0000-000000000000}"/>
          </ac:spMkLst>
        </pc:spChg>
        <pc:spChg chg="mod">
          <ac:chgData name="Mustafa Akben" userId="a1db203f-5cdf-4ef1-955b-66d9977aa212" providerId="ADAL" clId="{114DB799-9A7D-4442-AE76-4384AE0BCB42}" dt="2024-09-16T12:45:28.292" v="2207" actId="6549"/>
          <ac:spMkLst>
            <pc:docMk/>
            <pc:sldMk cId="0" sldId="256"/>
            <ac:spMk id="3" creationId="{00000000-0000-0000-0000-000000000000}"/>
          </ac:spMkLst>
        </pc:spChg>
        <pc:picChg chg="add mod">
          <ac:chgData name="Mustafa Akben" userId="a1db203f-5cdf-4ef1-955b-66d9977aa212" providerId="ADAL" clId="{114DB799-9A7D-4442-AE76-4384AE0BCB42}" dt="2024-09-16T11:42:26.449" v="607" actId="1076"/>
          <ac:picMkLst>
            <pc:docMk/>
            <pc:sldMk cId="0" sldId="256"/>
            <ac:picMk id="8" creationId="{DAB072FC-FB0A-6C71-6CFF-ACBE870816EE}"/>
          </ac:picMkLst>
        </pc:picChg>
      </pc:sldChg>
      <pc:sldChg chg="modSp mod ord modNotesTx">
        <pc:chgData name="Mustafa Akben" userId="a1db203f-5cdf-4ef1-955b-66d9977aa212" providerId="ADAL" clId="{114DB799-9A7D-4442-AE76-4384AE0BCB42}" dt="2024-09-16T11:48:03.575" v="711" actId="20577"/>
        <pc:sldMkLst>
          <pc:docMk/>
          <pc:sldMk cId="0" sldId="257"/>
        </pc:sldMkLst>
        <pc:spChg chg="mod">
          <ac:chgData name="Mustafa Akben" userId="a1db203f-5cdf-4ef1-955b-66d9977aa212" providerId="ADAL" clId="{114DB799-9A7D-4442-AE76-4384AE0BCB42}" dt="2024-09-16T11:48:03.575" v="711" actId="20577"/>
          <ac:spMkLst>
            <pc:docMk/>
            <pc:sldMk cId="0" sldId="257"/>
            <ac:spMk id="3" creationId="{00000000-0000-0000-0000-000000000000}"/>
          </ac:spMkLst>
        </pc:spChg>
      </pc:sldChg>
      <pc:sldChg chg="modSp mod">
        <pc:chgData name="Mustafa Akben" userId="a1db203f-5cdf-4ef1-955b-66d9977aa212" providerId="ADAL" clId="{114DB799-9A7D-4442-AE76-4384AE0BCB42}" dt="2024-09-16T11:43:25.674" v="615" actId="6549"/>
        <pc:sldMkLst>
          <pc:docMk/>
          <pc:sldMk cId="0" sldId="258"/>
        </pc:sldMkLst>
        <pc:spChg chg="mod">
          <ac:chgData name="Mustafa Akben" userId="a1db203f-5cdf-4ef1-955b-66d9977aa212" providerId="ADAL" clId="{114DB799-9A7D-4442-AE76-4384AE0BCB42}" dt="2024-09-16T11:43:25.674" v="615" actId="6549"/>
          <ac:spMkLst>
            <pc:docMk/>
            <pc:sldMk cId="0" sldId="258"/>
            <ac:spMk id="3" creationId="{00000000-0000-0000-0000-000000000000}"/>
          </ac:spMkLst>
        </pc:spChg>
      </pc:sldChg>
      <pc:sldChg chg="modSp mod">
        <pc:chgData name="Mustafa Akben" userId="a1db203f-5cdf-4ef1-955b-66d9977aa212" providerId="ADAL" clId="{114DB799-9A7D-4442-AE76-4384AE0BCB42}" dt="2024-09-16T11:46:15.845" v="663" actId="20577"/>
        <pc:sldMkLst>
          <pc:docMk/>
          <pc:sldMk cId="0" sldId="259"/>
        </pc:sldMkLst>
        <pc:spChg chg="mod">
          <ac:chgData name="Mustafa Akben" userId="a1db203f-5cdf-4ef1-955b-66d9977aa212" providerId="ADAL" clId="{114DB799-9A7D-4442-AE76-4384AE0BCB42}" dt="2024-09-16T11:46:15.845" v="663" actId="20577"/>
          <ac:spMkLst>
            <pc:docMk/>
            <pc:sldMk cId="0" sldId="259"/>
            <ac:spMk id="3" creationId="{00000000-0000-0000-0000-000000000000}"/>
          </ac:spMkLst>
        </pc:spChg>
      </pc:sldChg>
      <pc:sldChg chg="modSp mod modNotesTx">
        <pc:chgData name="Mustafa Akben" userId="a1db203f-5cdf-4ef1-955b-66d9977aa212" providerId="ADAL" clId="{114DB799-9A7D-4442-AE76-4384AE0BCB42}" dt="2024-09-16T12:47:01.664" v="2212" actId="6549"/>
        <pc:sldMkLst>
          <pc:docMk/>
          <pc:sldMk cId="0" sldId="260"/>
        </pc:sldMkLst>
        <pc:spChg chg="mod">
          <ac:chgData name="Mustafa Akben" userId="a1db203f-5cdf-4ef1-955b-66d9977aa212" providerId="ADAL" clId="{114DB799-9A7D-4442-AE76-4384AE0BCB42}" dt="2024-09-16T12:47:01.664" v="2212" actId="6549"/>
          <ac:spMkLst>
            <pc:docMk/>
            <pc:sldMk cId="0" sldId="260"/>
            <ac:spMk id="3" creationId="{00000000-0000-0000-0000-000000000000}"/>
          </ac:spMkLst>
        </pc:spChg>
      </pc:sldChg>
      <pc:sldChg chg="addSp delSp modSp mod modNotesTx">
        <pc:chgData name="Mustafa Akben" userId="a1db203f-5cdf-4ef1-955b-66d9977aa212" providerId="ADAL" clId="{114DB799-9A7D-4442-AE76-4384AE0BCB42}" dt="2024-09-16T12:29:36.254" v="1582" actId="113"/>
        <pc:sldMkLst>
          <pc:docMk/>
          <pc:sldMk cId="0" sldId="261"/>
        </pc:sldMkLst>
        <pc:spChg chg="mod">
          <ac:chgData name="Mustafa Akben" userId="a1db203f-5cdf-4ef1-955b-66d9977aa212" providerId="ADAL" clId="{114DB799-9A7D-4442-AE76-4384AE0BCB42}" dt="2024-09-16T12:27:20.867" v="1260" actId="26606"/>
          <ac:spMkLst>
            <pc:docMk/>
            <pc:sldMk cId="0" sldId="261"/>
            <ac:spMk id="2" creationId="{00000000-0000-0000-0000-000000000000}"/>
          </ac:spMkLst>
        </pc:spChg>
        <pc:spChg chg="mod">
          <ac:chgData name="Mustafa Akben" userId="a1db203f-5cdf-4ef1-955b-66d9977aa212" providerId="ADAL" clId="{114DB799-9A7D-4442-AE76-4384AE0BCB42}" dt="2024-09-16T12:29:36.254" v="1582" actId="113"/>
          <ac:spMkLst>
            <pc:docMk/>
            <pc:sldMk cId="0" sldId="261"/>
            <ac:spMk id="3" creationId="{00000000-0000-0000-0000-000000000000}"/>
          </ac:spMkLst>
        </pc:spChg>
        <pc:spChg chg="del">
          <ac:chgData name="Mustafa Akben" userId="a1db203f-5cdf-4ef1-955b-66d9977aa212" providerId="ADAL" clId="{114DB799-9A7D-4442-AE76-4384AE0BCB42}" dt="2024-09-16T12:18:03.757" v="1041" actId="26606"/>
          <ac:spMkLst>
            <pc:docMk/>
            <pc:sldMk cId="0" sldId="261"/>
            <ac:spMk id="11" creationId="{B210AC1D-4063-4C6E-9528-FA9C4C0C18E6}"/>
          </ac:spMkLst>
        </pc:spChg>
        <pc:spChg chg="del">
          <ac:chgData name="Mustafa Akben" userId="a1db203f-5cdf-4ef1-955b-66d9977aa212" providerId="ADAL" clId="{114DB799-9A7D-4442-AE76-4384AE0BCB42}" dt="2024-09-16T12:18:03.757" v="1041" actId="26606"/>
          <ac:spMkLst>
            <pc:docMk/>
            <pc:sldMk cId="0" sldId="261"/>
            <ac:spMk id="13" creationId="{02F8C595-E68C-4306-AED8-DC7826A0A506}"/>
          </ac:spMkLst>
        </pc:spChg>
        <pc:spChg chg="add del">
          <ac:chgData name="Mustafa Akben" userId="a1db203f-5cdf-4ef1-955b-66d9977aa212" providerId="ADAL" clId="{114DB799-9A7D-4442-AE76-4384AE0BCB42}" dt="2024-09-16T12:27:20.867" v="1260" actId="26606"/>
          <ac:spMkLst>
            <pc:docMk/>
            <pc:sldMk cId="0" sldId="261"/>
            <ac:spMk id="18" creationId="{7A203437-703A-4E00-A8C0-91D328D6C7C7}"/>
          </ac:spMkLst>
        </pc:spChg>
        <pc:spChg chg="add del">
          <ac:chgData name="Mustafa Akben" userId="a1db203f-5cdf-4ef1-955b-66d9977aa212" providerId="ADAL" clId="{114DB799-9A7D-4442-AE76-4384AE0BCB42}" dt="2024-09-16T12:27:20.867" v="1260" actId="26606"/>
          <ac:spMkLst>
            <pc:docMk/>
            <pc:sldMk cId="0" sldId="261"/>
            <ac:spMk id="20" creationId="{CD84038B-4A56-439B-A184-79B2D4506692}"/>
          </ac:spMkLst>
        </pc:spChg>
        <pc:spChg chg="add del">
          <ac:chgData name="Mustafa Akben" userId="a1db203f-5cdf-4ef1-955b-66d9977aa212" providerId="ADAL" clId="{114DB799-9A7D-4442-AE76-4384AE0BCB42}" dt="2024-09-16T12:27:20.867" v="1260" actId="26606"/>
          <ac:spMkLst>
            <pc:docMk/>
            <pc:sldMk cId="0" sldId="261"/>
            <ac:spMk id="22" creationId="{4F96EE13-2C4D-4262-812E-DDE5FC35F0AD}"/>
          </ac:spMkLst>
        </pc:spChg>
        <pc:picChg chg="mod">
          <ac:chgData name="Mustafa Akben" userId="a1db203f-5cdf-4ef1-955b-66d9977aa212" providerId="ADAL" clId="{114DB799-9A7D-4442-AE76-4384AE0BCB42}" dt="2024-09-16T12:27:20.867" v="1260" actId="26606"/>
          <ac:picMkLst>
            <pc:docMk/>
            <pc:sldMk cId="0" sldId="261"/>
            <ac:picMk id="6" creationId="{54DDFCEC-C7B6-A866-25F7-9B89329C4073}"/>
          </ac:picMkLst>
        </pc:picChg>
        <pc:picChg chg="add del mod ord">
          <ac:chgData name="Mustafa Akben" userId="a1db203f-5cdf-4ef1-955b-66d9977aa212" providerId="ADAL" clId="{114DB799-9A7D-4442-AE76-4384AE0BCB42}" dt="2024-09-16T12:27:13.158" v="1259" actId="21"/>
          <ac:picMkLst>
            <pc:docMk/>
            <pc:sldMk cId="0" sldId="261"/>
            <ac:picMk id="8" creationId="{19177C32-CE81-CE2F-A306-AEF058AD7514}"/>
          </ac:picMkLst>
        </pc:picChg>
      </pc:sldChg>
      <pc:sldChg chg="addSp delSp modSp mod">
        <pc:chgData name="Mustafa Akben" userId="a1db203f-5cdf-4ef1-955b-66d9977aa212" providerId="ADAL" clId="{114DB799-9A7D-4442-AE76-4384AE0BCB42}" dt="2024-09-16T12:29:28.919" v="1574" actId="113"/>
        <pc:sldMkLst>
          <pc:docMk/>
          <pc:sldMk cId="0" sldId="262"/>
        </pc:sldMkLst>
        <pc:spChg chg="mod">
          <ac:chgData name="Mustafa Akben" userId="a1db203f-5cdf-4ef1-955b-66d9977aa212" providerId="ADAL" clId="{114DB799-9A7D-4442-AE76-4384AE0BCB42}" dt="2024-09-16T12:29:27.996" v="1573" actId="113"/>
          <ac:spMkLst>
            <pc:docMk/>
            <pc:sldMk cId="0" sldId="262"/>
            <ac:spMk id="2" creationId="{00000000-0000-0000-0000-000000000000}"/>
          </ac:spMkLst>
        </pc:spChg>
        <pc:spChg chg="mod ord">
          <ac:chgData name="Mustafa Akben" userId="a1db203f-5cdf-4ef1-955b-66d9977aa212" providerId="ADAL" clId="{114DB799-9A7D-4442-AE76-4384AE0BCB42}" dt="2024-09-16T12:29:28.919" v="1574" actId="113"/>
          <ac:spMkLst>
            <pc:docMk/>
            <pc:sldMk cId="0" sldId="262"/>
            <ac:spMk id="3" creationId="{00000000-0000-0000-0000-000000000000}"/>
          </ac:spMkLst>
        </pc:spChg>
        <pc:spChg chg="add del">
          <ac:chgData name="Mustafa Akben" userId="a1db203f-5cdf-4ef1-955b-66d9977aa212" providerId="ADAL" clId="{114DB799-9A7D-4442-AE76-4384AE0BCB42}" dt="2024-09-16T12:22:48.135" v="1067" actId="26606"/>
          <ac:spMkLst>
            <pc:docMk/>
            <pc:sldMk cId="0" sldId="262"/>
            <ac:spMk id="15" creationId="{9F7D5CDA-D291-4307-BF55-1381FED29634}"/>
          </ac:spMkLst>
        </pc:spChg>
        <pc:spChg chg="add del">
          <ac:chgData name="Mustafa Akben" userId="a1db203f-5cdf-4ef1-955b-66d9977aa212" providerId="ADAL" clId="{114DB799-9A7D-4442-AE76-4384AE0BCB42}" dt="2024-09-16T12:22:18.858" v="1058" actId="26606"/>
          <ac:spMkLst>
            <pc:docMk/>
            <pc:sldMk cId="0" sldId="262"/>
            <ac:spMk id="20" creationId="{7A203437-703A-4E00-A8C0-91D328D6C7C7}"/>
          </ac:spMkLst>
        </pc:spChg>
        <pc:spChg chg="add del">
          <ac:chgData name="Mustafa Akben" userId="a1db203f-5cdf-4ef1-955b-66d9977aa212" providerId="ADAL" clId="{114DB799-9A7D-4442-AE76-4384AE0BCB42}" dt="2024-09-16T12:22:18.858" v="1058" actId="26606"/>
          <ac:spMkLst>
            <pc:docMk/>
            <pc:sldMk cId="0" sldId="262"/>
            <ac:spMk id="22" creationId="{CD84038B-4A56-439B-A184-79B2D4506692}"/>
          </ac:spMkLst>
        </pc:spChg>
        <pc:spChg chg="add del">
          <ac:chgData name="Mustafa Akben" userId="a1db203f-5cdf-4ef1-955b-66d9977aa212" providerId="ADAL" clId="{114DB799-9A7D-4442-AE76-4384AE0BCB42}" dt="2024-09-16T12:22:18.858" v="1058" actId="26606"/>
          <ac:spMkLst>
            <pc:docMk/>
            <pc:sldMk cId="0" sldId="262"/>
            <ac:spMk id="24" creationId="{4F96EE13-2C4D-4262-812E-DDE5FC35F0AD}"/>
          </ac:spMkLst>
        </pc:spChg>
        <pc:picChg chg="mod ord">
          <ac:chgData name="Mustafa Akben" userId="a1db203f-5cdf-4ef1-955b-66d9977aa212" providerId="ADAL" clId="{114DB799-9A7D-4442-AE76-4384AE0BCB42}" dt="2024-09-16T12:22:48.135" v="1067" actId="26606"/>
          <ac:picMkLst>
            <pc:docMk/>
            <pc:sldMk cId="0" sldId="262"/>
            <ac:picMk id="6" creationId="{5B326035-FC19-6792-0403-090CE66C5A74}"/>
          </ac:picMkLst>
        </pc:picChg>
        <pc:picChg chg="add del mod">
          <ac:chgData name="Mustafa Akben" userId="a1db203f-5cdf-4ef1-955b-66d9977aa212" providerId="ADAL" clId="{114DB799-9A7D-4442-AE76-4384AE0BCB42}" dt="2024-09-16T12:22:25.810" v="1060" actId="21"/>
          <ac:picMkLst>
            <pc:docMk/>
            <pc:sldMk cId="0" sldId="262"/>
            <ac:picMk id="8" creationId="{477D74E5-CE51-6ADA-5490-97449EF3E0FE}"/>
          </ac:picMkLst>
        </pc:picChg>
      </pc:sldChg>
      <pc:sldChg chg="modSp mod">
        <pc:chgData name="Mustafa Akben" userId="a1db203f-5cdf-4ef1-955b-66d9977aa212" providerId="ADAL" clId="{114DB799-9A7D-4442-AE76-4384AE0BCB42}" dt="2024-09-16T12:30:03.704" v="1706" actId="113"/>
        <pc:sldMkLst>
          <pc:docMk/>
          <pc:sldMk cId="0" sldId="263"/>
        </pc:sldMkLst>
        <pc:spChg chg="mod">
          <ac:chgData name="Mustafa Akben" userId="a1db203f-5cdf-4ef1-955b-66d9977aa212" providerId="ADAL" clId="{114DB799-9A7D-4442-AE76-4384AE0BCB42}" dt="2024-09-16T12:29:43.498" v="1583" actId="113"/>
          <ac:spMkLst>
            <pc:docMk/>
            <pc:sldMk cId="0" sldId="263"/>
            <ac:spMk id="2" creationId="{00000000-0000-0000-0000-000000000000}"/>
          </ac:spMkLst>
        </pc:spChg>
        <pc:spChg chg="mod">
          <ac:chgData name="Mustafa Akben" userId="a1db203f-5cdf-4ef1-955b-66d9977aa212" providerId="ADAL" clId="{114DB799-9A7D-4442-AE76-4384AE0BCB42}" dt="2024-09-16T12:30:03.704" v="1706" actId="113"/>
          <ac:spMkLst>
            <pc:docMk/>
            <pc:sldMk cId="0" sldId="263"/>
            <ac:spMk id="3" creationId="{00000000-0000-0000-0000-000000000000}"/>
          </ac:spMkLst>
        </pc:spChg>
      </pc:sldChg>
      <pc:sldChg chg="modSp mod">
        <pc:chgData name="Mustafa Akben" userId="a1db203f-5cdf-4ef1-955b-66d9977aa212" providerId="ADAL" clId="{114DB799-9A7D-4442-AE76-4384AE0BCB42}" dt="2024-09-16T12:36:32.211" v="2029" actId="27636"/>
        <pc:sldMkLst>
          <pc:docMk/>
          <pc:sldMk cId="0" sldId="264"/>
        </pc:sldMkLst>
        <pc:spChg chg="mod">
          <ac:chgData name="Mustafa Akben" userId="a1db203f-5cdf-4ef1-955b-66d9977aa212" providerId="ADAL" clId="{114DB799-9A7D-4442-AE76-4384AE0BCB42}" dt="2024-09-16T12:36:32.211" v="2029" actId="27636"/>
          <ac:spMkLst>
            <pc:docMk/>
            <pc:sldMk cId="0" sldId="264"/>
            <ac:spMk id="2" creationId="{00000000-0000-0000-0000-000000000000}"/>
          </ac:spMkLst>
        </pc:spChg>
        <pc:spChg chg="mod">
          <ac:chgData name="Mustafa Akben" userId="a1db203f-5cdf-4ef1-955b-66d9977aa212" providerId="ADAL" clId="{114DB799-9A7D-4442-AE76-4384AE0BCB42}" dt="2024-09-16T12:33:47.290" v="2023"/>
          <ac:spMkLst>
            <pc:docMk/>
            <pc:sldMk cId="0" sldId="264"/>
            <ac:spMk id="3" creationId="{00000000-0000-0000-0000-000000000000}"/>
          </ac:spMkLst>
        </pc:spChg>
      </pc:sldChg>
      <pc:sldChg chg="addSp delSp modSp mod">
        <pc:chgData name="Mustafa Akben" userId="a1db203f-5cdf-4ef1-955b-66d9977aa212" providerId="ADAL" clId="{114DB799-9A7D-4442-AE76-4384AE0BCB42}" dt="2024-09-16T12:41:52.589" v="2099" actId="14100"/>
        <pc:sldMkLst>
          <pc:docMk/>
          <pc:sldMk cId="0" sldId="266"/>
        </pc:sldMkLst>
        <pc:spChg chg="mod">
          <ac:chgData name="Mustafa Akben" userId="a1db203f-5cdf-4ef1-955b-66d9977aa212" providerId="ADAL" clId="{114DB799-9A7D-4442-AE76-4384AE0BCB42}" dt="2024-09-16T12:37:26.568" v="2030" actId="6549"/>
          <ac:spMkLst>
            <pc:docMk/>
            <pc:sldMk cId="0" sldId="266"/>
            <ac:spMk id="2" creationId="{00000000-0000-0000-0000-000000000000}"/>
          </ac:spMkLst>
        </pc:spChg>
        <pc:spChg chg="add del mod">
          <ac:chgData name="Mustafa Akben" userId="a1db203f-5cdf-4ef1-955b-66d9977aa212" providerId="ADAL" clId="{114DB799-9A7D-4442-AE76-4384AE0BCB42}" dt="2024-09-16T12:41:52.589" v="2099" actId="14100"/>
          <ac:spMkLst>
            <pc:docMk/>
            <pc:sldMk cId="0" sldId="266"/>
            <ac:spMk id="3" creationId="{00000000-0000-0000-0000-000000000000}"/>
          </ac:spMkLst>
        </pc:spChg>
        <pc:spChg chg="add mod">
          <ac:chgData name="Mustafa Akben" userId="a1db203f-5cdf-4ef1-955b-66d9977aa212" providerId="ADAL" clId="{114DB799-9A7D-4442-AE76-4384AE0BCB42}" dt="2024-09-16T12:40:37.981" v="2066"/>
          <ac:spMkLst>
            <pc:docMk/>
            <pc:sldMk cId="0" sldId="266"/>
            <ac:spMk id="6" creationId="{A6CB7D36-0289-3649-8537-C75616639E16}"/>
          </ac:spMkLst>
        </pc:spChg>
      </pc:sldChg>
      <pc:sldChg chg="modSp mod">
        <pc:chgData name="Mustafa Akben" userId="a1db203f-5cdf-4ef1-955b-66d9977aa212" providerId="ADAL" clId="{114DB799-9A7D-4442-AE76-4384AE0BCB42}" dt="2024-09-16T12:42:24.806" v="2116" actId="20577"/>
        <pc:sldMkLst>
          <pc:docMk/>
          <pc:sldMk cId="0" sldId="267"/>
        </pc:sldMkLst>
        <pc:spChg chg="mod">
          <ac:chgData name="Mustafa Akben" userId="a1db203f-5cdf-4ef1-955b-66d9977aa212" providerId="ADAL" clId="{114DB799-9A7D-4442-AE76-4384AE0BCB42}" dt="2024-09-16T12:42:24.806" v="2116" actId="20577"/>
          <ac:spMkLst>
            <pc:docMk/>
            <pc:sldMk cId="0" sldId="267"/>
            <ac:spMk id="3" creationId="{00000000-0000-0000-0000-000000000000}"/>
          </ac:spMkLst>
        </pc:spChg>
      </pc:sldChg>
      <pc:sldChg chg="addSp delSp modSp mod">
        <pc:chgData name="Mustafa Akben" userId="a1db203f-5cdf-4ef1-955b-66d9977aa212" providerId="ADAL" clId="{114DB799-9A7D-4442-AE76-4384AE0BCB42}" dt="2024-09-16T12:43:34.129" v="2144" actId="20577"/>
        <pc:sldMkLst>
          <pc:docMk/>
          <pc:sldMk cId="0" sldId="269"/>
        </pc:sldMkLst>
        <pc:spChg chg="mod">
          <ac:chgData name="Mustafa Akben" userId="a1db203f-5cdf-4ef1-955b-66d9977aa212" providerId="ADAL" clId="{114DB799-9A7D-4442-AE76-4384AE0BCB42}" dt="2024-09-16T12:43:08.617" v="2129" actId="1076"/>
          <ac:spMkLst>
            <pc:docMk/>
            <pc:sldMk cId="0" sldId="269"/>
            <ac:spMk id="2" creationId="{00000000-0000-0000-0000-000000000000}"/>
          </ac:spMkLst>
        </pc:spChg>
        <pc:spChg chg="mod">
          <ac:chgData name="Mustafa Akben" userId="a1db203f-5cdf-4ef1-955b-66d9977aa212" providerId="ADAL" clId="{114DB799-9A7D-4442-AE76-4384AE0BCB42}" dt="2024-09-16T12:43:34.129" v="2144" actId="20577"/>
          <ac:spMkLst>
            <pc:docMk/>
            <pc:sldMk cId="0" sldId="269"/>
            <ac:spMk id="3" creationId="{00000000-0000-0000-0000-000000000000}"/>
          </ac:spMkLst>
        </pc:spChg>
        <pc:spChg chg="add">
          <ac:chgData name="Mustafa Akben" userId="a1db203f-5cdf-4ef1-955b-66d9977aa212" providerId="ADAL" clId="{114DB799-9A7D-4442-AE76-4384AE0BCB42}" dt="2024-09-16T12:42:40.295" v="2117"/>
          <ac:spMkLst>
            <pc:docMk/>
            <pc:sldMk cId="0" sldId="269"/>
            <ac:spMk id="4" creationId="{881A19B1-8A34-D539-DB04-840189337000}"/>
          </ac:spMkLst>
        </pc:spChg>
        <pc:spChg chg="del">
          <ac:chgData name="Mustafa Akben" userId="a1db203f-5cdf-4ef1-955b-66d9977aa212" providerId="ADAL" clId="{114DB799-9A7D-4442-AE76-4384AE0BCB42}" dt="2024-09-16T12:43:04.586" v="2127" actId="26606"/>
          <ac:spMkLst>
            <pc:docMk/>
            <pc:sldMk cId="0" sldId="269"/>
            <ac:spMk id="9" creationId="{04812C46-200A-4DEB-A05E-3ED6C68C2387}"/>
          </ac:spMkLst>
        </pc:spChg>
        <pc:spChg chg="del">
          <ac:chgData name="Mustafa Akben" userId="a1db203f-5cdf-4ef1-955b-66d9977aa212" providerId="ADAL" clId="{114DB799-9A7D-4442-AE76-4384AE0BCB42}" dt="2024-09-16T12:43:04.586" v="2127" actId="26606"/>
          <ac:spMkLst>
            <pc:docMk/>
            <pc:sldMk cId="0" sldId="269"/>
            <ac:spMk id="11" creationId="{D1EA859B-E555-4109-94F3-6700E046E008}"/>
          </ac:spMkLst>
        </pc:spChg>
        <pc:grpChg chg="add">
          <ac:chgData name="Mustafa Akben" userId="a1db203f-5cdf-4ef1-955b-66d9977aa212" providerId="ADAL" clId="{114DB799-9A7D-4442-AE76-4384AE0BCB42}" dt="2024-09-16T12:43:04.586" v="2127" actId="26606"/>
          <ac:grpSpMkLst>
            <pc:docMk/>
            <pc:sldMk cId="0" sldId="269"/>
            <ac:grpSpMk id="16" creationId="{5EFBDE31-BB3E-6CFC-23CD-B5976DA38438}"/>
          </ac:grpSpMkLst>
        </pc:grpChg>
        <pc:picChg chg="mod ord">
          <ac:chgData name="Mustafa Akben" userId="a1db203f-5cdf-4ef1-955b-66d9977aa212" providerId="ADAL" clId="{114DB799-9A7D-4442-AE76-4384AE0BCB42}" dt="2024-09-16T12:43:04.586" v="2127" actId="26606"/>
          <ac:picMkLst>
            <pc:docMk/>
            <pc:sldMk cId="0" sldId="269"/>
            <ac:picMk id="5" creationId="{362CB53B-6D2B-2AD2-BA80-95B082C26E9C}"/>
          </ac:picMkLst>
        </pc:picChg>
      </pc:sldChg>
      <pc:sldChg chg="addSp delSp modSp mod modAnim">
        <pc:chgData name="Mustafa Akben" userId="a1db203f-5cdf-4ef1-955b-66d9977aa212" providerId="ADAL" clId="{114DB799-9A7D-4442-AE76-4384AE0BCB42}" dt="2024-09-16T12:44:47.532" v="2167"/>
        <pc:sldMkLst>
          <pc:docMk/>
          <pc:sldMk cId="2316499658" sldId="271"/>
        </pc:sldMkLst>
        <pc:spChg chg="mod">
          <ac:chgData name="Mustafa Akben" userId="a1db203f-5cdf-4ef1-955b-66d9977aa212" providerId="ADAL" clId="{114DB799-9A7D-4442-AE76-4384AE0BCB42}" dt="2024-09-16T11:32:19.861" v="80" actId="1076"/>
          <ac:spMkLst>
            <pc:docMk/>
            <pc:sldMk cId="2316499658" sldId="271"/>
            <ac:spMk id="2" creationId="{B78D632C-9AA9-3747-6931-050950DAFC49}"/>
          </ac:spMkLst>
        </pc:spChg>
        <pc:spChg chg="mod">
          <ac:chgData name="Mustafa Akben" userId="a1db203f-5cdf-4ef1-955b-66d9977aa212" providerId="ADAL" clId="{114DB799-9A7D-4442-AE76-4384AE0BCB42}" dt="2024-09-16T11:32:00.801" v="76" actId="1076"/>
          <ac:spMkLst>
            <pc:docMk/>
            <pc:sldMk cId="2316499658" sldId="271"/>
            <ac:spMk id="3" creationId="{FB055431-88FC-7A10-A3C8-FDD465E17474}"/>
          </ac:spMkLst>
        </pc:spChg>
        <pc:spChg chg="del">
          <ac:chgData name="Mustafa Akben" userId="a1db203f-5cdf-4ef1-955b-66d9977aa212" providerId="ADAL" clId="{114DB799-9A7D-4442-AE76-4384AE0BCB42}" dt="2024-09-16T11:29:24.156" v="14" actId="26606"/>
          <ac:spMkLst>
            <pc:docMk/>
            <pc:sldMk cId="2316499658" sldId="271"/>
            <ac:spMk id="9" creationId="{F609FF9A-4FCE-468E-A86A-C9AB525EAE71}"/>
          </ac:spMkLst>
        </pc:spChg>
        <pc:spChg chg="del">
          <ac:chgData name="Mustafa Akben" userId="a1db203f-5cdf-4ef1-955b-66d9977aa212" providerId="ADAL" clId="{114DB799-9A7D-4442-AE76-4384AE0BCB42}" dt="2024-09-16T11:29:24.156" v="14" actId="26606"/>
          <ac:spMkLst>
            <pc:docMk/>
            <pc:sldMk cId="2316499658" sldId="271"/>
            <ac:spMk id="11" creationId="{021E12D4-3A88-428D-8E5E-AF1AFD923D63}"/>
          </ac:spMkLst>
        </pc:spChg>
        <pc:spChg chg="add del">
          <ac:chgData name="Mustafa Akben" userId="a1db203f-5cdf-4ef1-955b-66d9977aa212" providerId="ADAL" clId="{114DB799-9A7D-4442-AE76-4384AE0BCB42}" dt="2024-09-16T11:29:53.599" v="17" actId="26606"/>
          <ac:spMkLst>
            <pc:docMk/>
            <pc:sldMk cId="2316499658" sldId="271"/>
            <ac:spMk id="16" creationId="{E91DC736-0EF8-4F87-9146-EBF1D2EE4D3D}"/>
          </ac:spMkLst>
        </pc:spChg>
        <pc:spChg chg="add del">
          <ac:chgData name="Mustafa Akben" userId="a1db203f-5cdf-4ef1-955b-66d9977aa212" providerId="ADAL" clId="{114DB799-9A7D-4442-AE76-4384AE0BCB42}" dt="2024-09-16T11:29:53.599" v="17" actId="26606"/>
          <ac:spMkLst>
            <pc:docMk/>
            <pc:sldMk cId="2316499658" sldId="271"/>
            <ac:spMk id="18" creationId="{097CD68E-23E3-4007-8847-CD0944C4F7BE}"/>
          </ac:spMkLst>
        </pc:spChg>
        <pc:spChg chg="add del">
          <ac:chgData name="Mustafa Akben" userId="a1db203f-5cdf-4ef1-955b-66d9977aa212" providerId="ADAL" clId="{114DB799-9A7D-4442-AE76-4384AE0BCB42}" dt="2024-09-16T11:29:53.599" v="17" actId="26606"/>
          <ac:spMkLst>
            <pc:docMk/>
            <pc:sldMk cId="2316499658" sldId="271"/>
            <ac:spMk id="20" creationId="{AF2F604E-43BE-4DC3-B983-E071523364F8}"/>
          </ac:spMkLst>
        </pc:spChg>
        <pc:spChg chg="add del">
          <ac:chgData name="Mustafa Akben" userId="a1db203f-5cdf-4ef1-955b-66d9977aa212" providerId="ADAL" clId="{114DB799-9A7D-4442-AE76-4384AE0BCB42}" dt="2024-09-16T11:29:53.599" v="17" actId="26606"/>
          <ac:spMkLst>
            <pc:docMk/>
            <pc:sldMk cId="2316499658" sldId="271"/>
            <ac:spMk id="22" creationId="{08C9B587-E65E-4B52-B37C-ABEBB6E87928}"/>
          </ac:spMkLst>
        </pc:spChg>
        <pc:spChg chg="add del">
          <ac:chgData name="Mustafa Akben" userId="a1db203f-5cdf-4ef1-955b-66d9977aa212" providerId="ADAL" clId="{114DB799-9A7D-4442-AE76-4384AE0BCB42}" dt="2024-09-16T11:29:53.599" v="17" actId="26606"/>
          <ac:spMkLst>
            <pc:docMk/>
            <pc:sldMk cId="2316499658" sldId="271"/>
            <ac:spMk id="1031" creationId="{A8CCCB6D-5162-4AAE-A5E3-3AC55410DBCE}"/>
          </ac:spMkLst>
        </pc:spChg>
        <pc:spChg chg="add del">
          <ac:chgData name="Mustafa Akben" userId="a1db203f-5cdf-4ef1-955b-66d9977aa212" providerId="ADAL" clId="{114DB799-9A7D-4442-AE76-4384AE0BCB42}" dt="2024-09-16T11:29:53.599" v="17" actId="26606"/>
          <ac:spMkLst>
            <pc:docMk/>
            <pc:sldMk cId="2316499658" sldId="271"/>
            <ac:spMk id="1033" creationId="{0BCD8C04-CC7B-40EF-82EB-E9821F79BB86}"/>
          </ac:spMkLst>
        </pc:spChg>
        <pc:picChg chg="mod">
          <ac:chgData name="Mustafa Akben" userId="a1db203f-5cdf-4ef1-955b-66d9977aa212" providerId="ADAL" clId="{114DB799-9A7D-4442-AE76-4384AE0BCB42}" dt="2024-09-16T11:29:53.599" v="17" actId="26606"/>
          <ac:picMkLst>
            <pc:docMk/>
            <pc:sldMk cId="2316499658" sldId="271"/>
            <ac:picMk id="5" creationId="{53E17ECF-D697-5646-2BE3-914AE955E470}"/>
          </ac:picMkLst>
        </pc:picChg>
        <pc:picChg chg="add mod">
          <ac:chgData name="Mustafa Akben" userId="a1db203f-5cdf-4ef1-955b-66d9977aa212" providerId="ADAL" clId="{114DB799-9A7D-4442-AE76-4384AE0BCB42}" dt="2024-09-16T11:31:58.929" v="75" actId="1076"/>
          <ac:picMkLst>
            <pc:docMk/>
            <pc:sldMk cId="2316499658" sldId="271"/>
            <ac:picMk id="1026" creationId="{F3690CF5-DD8A-349B-716D-15254BB57CA4}"/>
          </ac:picMkLst>
        </pc:picChg>
      </pc:sldChg>
      <pc:sldChg chg="addSp modSp del mod modAnim">
        <pc:chgData name="Mustafa Akben" userId="a1db203f-5cdf-4ef1-955b-66d9977aa212" providerId="ADAL" clId="{114DB799-9A7D-4442-AE76-4384AE0BCB42}" dt="2024-09-16T11:42:29.565" v="608" actId="47"/>
        <pc:sldMkLst>
          <pc:docMk/>
          <pc:sldMk cId="707229788" sldId="272"/>
        </pc:sldMkLst>
        <pc:spChg chg="mod">
          <ac:chgData name="Mustafa Akben" userId="a1db203f-5cdf-4ef1-955b-66d9977aa212" providerId="ADAL" clId="{114DB799-9A7D-4442-AE76-4384AE0BCB42}" dt="2024-09-16T11:35:56.325" v="516" actId="313"/>
          <ac:spMkLst>
            <pc:docMk/>
            <pc:sldMk cId="707229788" sldId="272"/>
            <ac:spMk id="3" creationId="{9B3D9DB3-0CCB-3F9F-3B3F-F04BB235FD8F}"/>
          </ac:spMkLst>
        </pc:spChg>
        <pc:picChg chg="add mod">
          <ac:chgData name="Mustafa Akben" userId="a1db203f-5cdf-4ef1-955b-66d9977aa212" providerId="ADAL" clId="{114DB799-9A7D-4442-AE76-4384AE0BCB42}" dt="2024-09-16T11:37:15.759" v="527" actId="14100"/>
          <ac:picMkLst>
            <pc:docMk/>
            <pc:sldMk cId="707229788" sldId="272"/>
            <ac:picMk id="7" creationId="{15E5AE31-75A1-FFD0-6643-D3CDDD83915B}"/>
          </ac:picMkLst>
        </pc:picChg>
      </pc:sldChg>
      <pc:sldChg chg="addSp delSp modSp new mod ord setBg">
        <pc:chgData name="Mustafa Akben" userId="a1db203f-5cdf-4ef1-955b-66d9977aa212" providerId="ADAL" clId="{114DB799-9A7D-4442-AE76-4384AE0BCB42}" dt="2024-09-16T11:42:31.837" v="610"/>
        <pc:sldMkLst>
          <pc:docMk/>
          <pc:sldMk cId="2345203398" sldId="273"/>
        </pc:sldMkLst>
        <pc:spChg chg="del">
          <ac:chgData name="Mustafa Akben" userId="a1db203f-5cdf-4ef1-955b-66d9977aa212" providerId="ADAL" clId="{114DB799-9A7D-4442-AE76-4384AE0BCB42}" dt="2024-09-16T11:26:06.546" v="2" actId="478"/>
          <ac:spMkLst>
            <pc:docMk/>
            <pc:sldMk cId="2345203398" sldId="273"/>
            <ac:spMk id="2" creationId="{92865683-D5CB-0D71-88E2-6F73BE4394B0}"/>
          </ac:spMkLst>
        </pc:spChg>
        <pc:spChg chg="del">
          <ac:chgData name="Mustafa Akben" userId="a1db203f-5cdf-4ef1-955b-66d9977aa212" providerId="ADAL" clId="{114DB799-9A7D-4442-AE76-4384AE0BCB42}" dt="2024-09-16T11:26:08.684" v="3" actId="478"/>
          <ac:spMkLst>
            <pc:docMk/>
            <pc:sldMk cId="2345203398" sldId="273"/>
            <ac:spMk id="3" creationId="{1D3779CD-CC33-596A-7B54-C7FD9F45E5E6}"/>
          </ac:spMkLst>
        </pc:spChg>
        <pc:spChg chg="add del mod">
          <ac:chgData name="Mustafa Akben" userId="a1db203f-5cdf-4ef1-955b-66d9977aa212" providerId="ADAL" clId="{114DB799-9A7D-4442-AE76-4384AE0BCB42}" dt="2024-09-16T11:37:53.818" v="533" actId="478"/>
          <ac:spMkLst>
            <pc:docMk/>
            <pc:sldMk cId="2345203398" sldId="273"/>
            <ac:spMk id="8" creationId="{511A4865-8652-EB52-2493-A3DCFE96228F}"/>
          </ac:spMkLst>
        </pc:spChg>
        <pc:spChg chg="add del">
          <ac:chgData name="Mustafa Akben" userId="a1db203f-5cdf-4ef1-955b-66d9977aa212" providerId="ADAL" clId="{114DB799-9A7D-4442-AE76-4384AE0BCB42}" dt="2024-09-16T11:37:36.045" v="531" actId="26606"/>
          <ac:spMkLst>
            <pc:docMk/>
            <pc:sldMk cId="2345203398" sldId="273"/>
            <ac:spMk id="11" creationId="{22F15A2D-2324-487D-A02A-BF46C5C580EB}"/>
          </ac:spMkLst>
        </pc:spChg>
        <pc:spChg chg="add del">
          <ac:chgData name="Mustafa Akben" userId="a1db203f-5cdf-4ef1-955b-66d9977aa212" providerId="ADAL" clId="{114DB799-9A7D-4442-AE76-4384AE0BCB42}" dt="2024-09-16T11:37:36.045" v="531" actId="26606"/>
          <ac:spMkLst>
            <pc:docMk/>
            <pc:sldMk cId="2345203398" sldId="273"/>
            <ac:spMk id="13" creationId="{17A7F34E-D418-47E2-9F86-2C45BBC31210}"/>
          </ac:spMkLst>
        </pc:spChg>
        <pc:spChg chg="add del">
          <ac:chgData name="Mustafa Akben" userId="a1db203f-5cdf-4ef1-955b-66d9977aa212" providerId="ADAL" clId="{114DB799-9A7D-4442-AE76-4384AE0BCB42}" dt="2024-09-16T11:37:36.045" v="531" actId="26606"/>
          <ac:spMkLst>
            <pc:docMk/>
            <pc:sldMk cId="2345203398" sldId="273"/>
            <ac:spMk id="15" creationId="{2AEAFA59-923A-4F54-8B49-44C970BCC323}"/>
          </ac:spMkLst>
        </pc:spChg>
        <pc:picChg chg="add mod ord">
          <ac:chgData name="Mustafa Akben" userId="a1db203f-5cdf-4ef1-955b-66d9977aa212" providerId="ADAL" clId="{114DB799-9A7D-4442-AE76-4384AE0BCB42}" dt="2024-09-16T11:38:22.893" v="542" actId="1440"/>
          <ac:picMkLst>
            <pc:docMk/>
            <pc:sldMk cId="2345203398" sldId="273"/>
            <ac:picMk id="5" creationId="{AE483A8E-E4D7-50AB-CAC3-9F11ECD60995}"/>
          </ac:picMkLst>
        </pc:picChg>
        <pc:picChg chg="add del mod">
          <ac:chgData name="Mustafa Akben" userId="a1db203f-5cdf-4ef1-955b-66d9977aa212" providerId="ADAL" clId="{114DB799-9A7D-4442-AE76-4384AE0BCB42}" dt="2024-09-16T11:37:51.836" v="532" actId="478"/>
          <ac:picMkLst>
            <pc:docMk/>
            <pc:sldMk cId="2345203398" sldId="273"/>
            <ac:picMk id="6" creationId="{13C6822D-5398-2BD6-08CC-A61297E81B91}"/>
          </ac:picMkLst>
        </pc:picChg>
        <pc:picChg chg="add del mod ord">
          <ac:chgData name="Mustafa Akben" userId="a1db203f-5cdf-4ef1-955b-66d9977aa212" providerId="ADAL" clId="{114DB799-9A7D-4442-AE76-4384AE0BCB42}" dt="2024-09-16T11:38:16.808" v="539" actId="478"/>
          <ac:picMkLst>
            <pc:docMk/>
            <pc:sldMk cId="2345203398" sldId="273"/>
            <ac:picMk id="9" creationId="{5387C364-DA8F-6F9F-729C-B138133BAA15}"/>
          </ac:picMkLst>
        </pc:picChg>
        <pc:picChg chg="add mod">
          <ac:chgData name="Mustafa Akben" userId="a1db203f-5cdf-4ef1-955b-66d9977aa212" providerId="ADAL" clId="{114DB799-9A7D-4442-AE76-4384AE0BCB42}" dt="2024-09-16T11:38:21.550" v="541" actId="1440"/>
          <ac:picMkLst>
            <pc:docMk/>
            <pc:sldMk cId="2345203398" sldId="273"/>
            <ac:picMk id="12" creationId="{04AF5D6E-0577-B28C-7D07-D367C320A11F}"/>
          </ac:picMkLst>
        </pc:picChg>
        <pc:cxnChg chg="add del">
          <ac:chgData name="Mustafa Akben" userId="a1db203f-5cdf-4ef1-955b-66d9977aa212" providerId="ADAL" clId="{114DB799-9A7D-4442-AE76-4384AE0BCB42}" dt="2024-09-16T11:38:18.108" v="540" actId="26606"/>
          <ac:cxnSpMkLst>
            <pc:docMk/>
            <pc:sldMk cId="2345203398" sldId="273"/>
            <ac:cxnSpMk id="17" creationId="{DCD67800-37AC-4E14-89B0-F79DCB3FB86D}"/>
          </ac:cxnSpMkLst>
        </pc:cxnChg>
        <pc:cxnChg chg="add del">
          <ac:chgData name="Mustafa Akben" userId="a1db203f-5cdf-4ef1-955b-66d9977aa212" providerId="ADAL" clId="{114DB799-9A7D-4442-AE76-4384AE0BCB42}" dt="2024-09-16T11:38:18.108" v="540" actId="26606"/>
          <ac:cxnSpMkLst>
            <pc:docMk/>
            <pc:sldMk cId="2345203398" sldId="273"/>
            <ac:cxnSpMk id="19" creationId="{20F1788F-A5AE-4188-8274-F7F2E3833ECD}"/>
          </ac:cxnSpMkLst>
        </pc:cxnChg>
      </pc:sldChg>
      <pc:sldChg chg="addSp delSp modSp new mod ord setBg">
        <pc:chgData name="Mustafa Akben" userId="a1db203f-5cdf-4ef1-955b-66d9977aa212" providerId="ADAL" clId="{114DB799-9A7D-4442-AE76-4384AE0BCB42}" dt="2024-09-16T11:48:33.501" v="713"/>
        <pc:sldMkLst>
          <pc:docMk/>
          <pc:sldMk cId="2356340040" sldId="274"/>
        </pc:sldMkLst>
        <pc:spChg chg="del">
          <ac:chgData name="Mustafa Akben" userId="a1db203f-5cdf-4ef1-955b-66d9977aa212" providerId="ADAL" clId="{114DB799-9A7D-4442-AE76-4384AE0BCB42}" dt="2024-09-16T11:27:53.345" v="9" actId="26606"/>
          <ac:spMkLst>
            <pc:docMk/>
            <pc:sldMk cId="2356340040" sldId="274"/>
            <ac:spMk id="2" creationId="{99DB41F3-5333-2A0F-B424-6CEA8DD0141D}"/>
          </ac:spMkLst>
        </pc:spChg>
        <pc:spChg chg="del">
          <ac:chgData name="Mustafa Akben" userId="a1db203f-5cdf-4ef1-955b-66d9977aa212" providerId="ADAL" clId="{114DB799-9A7D-4442-AE76-4384AE0BCB42}" dt="2024-09-16T11:27:53.345" v="9" actId="26606"/>
          <ac:spMkLst>
            <pc:docMk/>
            <pc:sldMk cId="2356340040" sldId="274"/>
            <ac:spMk id="3" creationId="{EDD4CBEE-D915-691B-1CB1-76CF88BE61A0}"/>
          </ac:spMkLst>
        </pc:spChg>
        <pc:picChg chg="add mod">
          <ac:chgData name="Mustafa Akben" userId="a1db203f-5cdf-4ef1-955b-66d9977aa212" providerId="ADAL" clId="{114DB799-9A7D-4442-AE76-4384AE0BCB42}" dt="2024-09-16T11:27:53.345" v="9" actId="26606"/>
          <ac:picMkLst>
            <pc:docMk/>
            <pc:sldMk cId="2356340040" sldId="274"/>
            <ac:picMk id="5" creationId="{48EDFEE4-9D88-4BC1-9793-E82ACF2ACEAD}"/>
          </ac:picMkLst>
        </pc:picChg>
      </pc:sldChg>
      <pc:sldChg chg="addSp delSp modSp new mod setBg">
        <pc:chgData name="Mustafa Akben" userId="a1db203f-5cdf-4ef1-955b-66d9977aa212" providerId="ADAL" clId="{114DB799-9A7D-4442-AE76-4384AE0BCB42}" dt="2024-09-16T11:34:53.885" v="425" actId="15"/>
        <pc:sldMkLst>
          <pc:docMk/>
          <pc:sldMk cId="4217227649" sldId="275"/>
        </pc:sldMkLst>
        <pc:spChg chg="mod">
          <ac:chgData name="Mustafa Akben" userId="a1db203f-5cdf-4ef1-955b-66d9977aa212" providerId="ADAL" clId="{114DB799-9A7D-4442-AE76-4384AE0BCB42}" dt="2024-09-16T11:34:38.423" v="422" actId="26606"/>
          <ac:spMkLst>
            <pc:docMk/>
            <pc:sldMk cId="4217227649" sldId="275"/>
            <ac:spMk id="2" creationId="{0D0AE31B-6E92-16DC-1A58-DCBD3A7B4062}"/>
          </ac:spMkLst>
        </pc:spChg>
        <pc:spChg chg="add del mod ord">
          <ac:chgData name="Mustafa Akben" userId="a1db203f-5cdf-4ef1-955b-66d9977aa212" providerId="ADAL" clId="{114DB799-9A7D-4442-AE76-4384AE0BCB42}" dt="2024-09-16T11:34:53.885" v="425" actId="15"/>
          <ac:spMkLst>
            <pc:docMk/>
            <pc:sldMk cId="4217227649" sldId="275"/>
            <ac:spMk id="3" creationId="{2FA2318E-3517-DD9B-4CC8-EF63CC1250F3}"/>
          </ac:spMkLst>
        </pc:spChg>
        <pc:spChg chg="add">
          <ac:chgData name="Mustafa Akben" userId="a1db203f-5cdf-4ef1-955b-66d9977aa212" providerId="ADAL" clId="{114DB799-9A7D-4442-AE76-4384AE0BCB42}" dt="2024-09-16T11:34:38.423" v="422" actId="26606"/>
          <ac:spMkLst>
            <pc:docMk/>
            <pc:sldMk cId="4217227649" sldId="275"/>
            <ac:spMk id="12" creationId="{B210AC1D-4063-4C6E-9528-FA9C4C0C18E6}"/>
          </ac:spMkLst>
        </pc:spChg>
        <pc:spChg chg="add">
          <ac:chgData name="Mustafa Akben" userId="a1db203f-5cdf-4ef1-955b-66d9977aa212" providerId="ADAL" clId="{114DB799-9A7D-4442-AE76-4384AE0BCB42}" dt="2024-09-16T11:34:38.423" v="422" actId="26606"/>
          <ac:spMkLst>
            <pc:docMk/>
            <pc:sldMk cId="4217227649" sldId="275"/>
            <ac:spMk id="14" creationId="{02F8C595-E68C-4306-AED8-DC7826A0A506}"/>
          </ac:spMkLst>
        </pc:spChg>
        <pc:graphicFrameChg chg="add del">
          <ac:chgData name="Mustafa Akben" userId="a1db203f-5cdf-4ef1-955b-66d9977aa212" providerId="ADAL" clId="{114DB799-9A7D-4442-AE76-4384AE0BCB42}" dt="2024-09-16T11:34:17.415" v="420" actId="26606"/>
          <ac:graphicFrameMkLst>
            <pc:docMk/>
            <pc:sldMk cId="4217227649" sldId="275"/>
            <ac:graphicFrameMk id="5" creationId="{7A8528DC-B1E2-47A1-09C7-BD615D219743}"/>
          </ac:graphicFrameMkLst>
        </pc:graphicFrameChg>
        <pc:picChg chg="add del">
          <ac:chgData name="Mustafa Akben" userId="a1db203f-5cdf-4ef1-955b-66d9977aa212" providerId="ADAL" clId="{114DB799-9A7D-4442-AE76-4384AE0BCB42}" dt="2024-09-16T11:34:17.415" v="420" actId="26606"/>
          <ac:picMkLst>
            <pc:docMk/>
            <pc:sldMk cId="4217227649" sldId="275"/>
            <ac:picMk id="6" creationId="{5176AE74-E166-5DF2-FD3A-950909AB7E6B}"/>
          </ac:picMkLst>
        </pc:picChg>
        <pc:picChg chg="add mod">
          <ac:chgData name="Mustafa Akben" userId="a1db203f-5cdf-4ef1-955b-66d9977aa212" providerId="ADAL" clId="{114DB799-9A7D-4442-AE76-4384AE0BCB42}" dt="2024-09-16T11:34:38.423" v="422" actId="26606"/>
          <ac:picMkLst>
            <pc:docMk/>
            <pc:sldMk cId="4217227649" sldId="275"/>
            <ac:picMk id="7" creationId="{E1A5D2DB-59EA-178D-FC36-24F1D5642BEE}"/>
          </ac:picMkLst>
        </pc:picChg>
      </pc:sldChg>
      <pc:sldChg chg="new del">
        <pc:chgData name="Mustafa Akben" userId="a1db203f-5cdf-4ef1-955b-66d9977aa212" providerId="ADAL" clId="{114DB799-9A7D-4442-AE76-4384AE0BCB42}" dt="2024-09-16T11:45:15.119" v="643" actId="47"/>
        <pc:sldMkLst>
          <pc:docMk/>
          <pc:sldMk cId="3418016432" sldId="276"/>
        </pc:sldMkLst>
      </pc:sldChg>
      <pc:sldChg chg="addSp delSp modSp add mod">
        <pc:chgData name="Mustafa Akben" userId="a1db203f-5cdf-4ef1-955b-66d9977aa212" providerId="ADAL" clId="{114DB799-9A7D-4442-AE76-4384AE0BCB42}" dt="2024-09-16T11:45:32.586" v="652" actId="1440"/>
        <pc:sldMkLst>
          <pc:docMk/>
          <pc:sldMk cId="4150103704" sldId="277"/>
        </pc:sldMkLst>
        <pc:spChg chg="add del">
          <ac:chgData name="Mustafa Akben" userId="a1db203f-5cdf-4ef1-955b-66d9977aa212" providerId="ADAL" clId="{114DB799-9A7D-4442-AE76-4384AE0BCB42}" dt="2024-09-16T11:45:27.384" v="649" actId="26606"/>
          <ac:spMkLst>
            <pc:docMk/>
            <pc:sldMk cId="4150103704" sldId="277"/>
            <ac:spMk id="27" creationId="{F3060C83-F051-4F0E-ABAD-AA0DFC48B218}"/>
          </ac:spMkLst>
        </pc:spChg>
        <pc:spChg chg="add del">
          <ac:chgData name="Mustafa Akben" userId="a1db203f-5cdf-4ef1-955b-66d9977aa212" providerId="ADAL" clId="{114DB799-9A7D-4442-AE76-4384AE0BCB42}" dt="2024-09-16T11:45:27.384" v="649" actId="26606"/>
          <ac:spMkLst>
            <pc:docMk/>
            <pc:sldMk cId="4150103704" sldId="277"/>
            <ac:spMk id="29" creationId="{83C98ABE-055B-441F-B07E-44F97F083C39}"/>
          </ac:spMkLst>
        </pc:spChg>
        <pc:spChg chg="add del">
          <ac:chgData name="Mustafa Akben" userId="a1db203f-5cdf-4ef1-955b-66d9977aa212" providerId="ADAL" clId="{114DB799-9A7D-4442-AE76-4384AE0BCB42}" dt="2024-09-16T11:45:27.384" v="649" actId="26606"/>
          <ac:spMkLst>
            <pc:docMk/>
            <pc:sldMk cId="4150103704" sldId="277"/>
            <ac:spMk id="31" creationId="{29FDB030-9B49-4CED-8CCD-4D99382388AC}"/>
          </ac:spMkLst>
        </pc:spChg>
        <pc:spChg chg="add del">
          <ac:chgData name="Mustafa Akben" userId="a1db203f-5cdf-4ef1-955b-66d9977aa212" providerId="ADAL" clId="{114DB799-9A7D-4442-AE76-4384AE0BCB42}" dt="2024-09-16T11:45:27.384" v="649" actId="26606"/>
          <ac:spMkLst>
            <pc:docMk/>
            <pc:sldMk cId="4150103704" sldId="277"/>
            <ac:spMk id="33" creationId="{3783CA14-24A1-485C-8B30-D6A5D87987AD}"/>
          </ac:spMkLst>
        </pc:spChg>
        <pc:spChg chg="add del">
          <ac:chgData name="Mustafa Akben" userId="a1db203f-5cdf-4ef1-955b-66d9977aa212" providerId="ADAL" clId="{114DB799-9A7D-4442-AE76-4384AE0BCB42}" dt="2024-09-16T11:45:27.384" v="649" actId="26606"/>
          <ac:spMkLst>
            <pc:docMk/>
            <pc:sldMk cId="4150103704" sldId="277"/>
            <ac:spMk id="35" creationId="{9A97C86A-04D6-40F7-AE84-31AB43E6A846}"/>
          </ac:spMkLst>
        </pc:spChg>
        <pc:spChg chg="add del">
          <ac:chgData name="Mustafa Akben" userId="a1db203f-5cdf-4ef1-955b-66d9977aa212" providerId="ADAL" clId="{114DB799-9A7D-4442-AE76-4384AE0BCB42}" dt="2024-09-16T11:45:27.384" v="649" actId="26606"/>
          <ac:spMkLst>
            <pc:docMk/>
            <pc:sldMk cId="4150103704" sldId="277"/>
            <ac:spMk id="37" creationId="{FF9F2414-84E8-453E-B1F3-389FDE8192D9}"/>
          </ac:spMkLst>
        </pc:spChg>
        <pc:spChg chg="add del">
          <ac:chgData name="Mustafa Akben" userId="a1db203f-5cdf-4ef1-955b-66d9977aa212" providerId="ADAL" clId="{114DB799-9A7D-4442-AE76-4384AE0BCB42}" dt="2024-09-16T11:45:27.384" v="649" actId="26606"/>
          <ac:spMkLst>
            <pc:docMk/>
            <pc:sldMk cId="4150103704" sldId="277"/>
            <ac:spMk id="39" creationId="{3ECA69A1-7536-43AC-85EF-C7106179F5ED}"/>
          </ac:spMkLst>
        </pc:spChg>
        <pc:picChg chg="add mod">
          <ac:chgData name="Mustafa Akben" userId="a1db203f-5cdf-4ef1-955b-66d9977aa212" providerId="ADAL" clId="{114DB799-9A7D-4442-AE76-4384AE0BCB42}" dt="2024-09-16T11:45:32.586" v="652" actId="1440"/>
          <ac:picMkLst>
            <pc:docMk/>
            <pc:sldMk cId="4150103704" sldId="277"/>
            <ac:picMk id="2" creationId="{07244CCC-BCB9-DC24-147A-8F5C9BC1C4CA}"/>
          </ac:picMkLst>
        </pc:picChg>
        <pc:picChg chg="mod ord">
          <ac:chgData name="Mustafa Akben" userId="a1db203f-5cdf-4ef1-955b-66d9977aa212" providerId="ADAL" clId="{114DB799-9A7D-4442-AE76-4384AE0BCB42}" dt="2024-09-16T11:45:31.252" v="651" actId="1440"/>
          <ac:picMkLst>
            <pc:docMk/>
            <pc:sldMk cId="4150103704" sldId="277"/>
            <ac:picMk id="5" creationId="{326EDF5B-3026-4C60-8252-81CA640031FD}"/>
          </ac:picMkLst>
        </pc:picChg>
        <pc:cxnChg chg="add">
          <ac:chgData name="Mustafa Akben" userId="a1db203f-5cdf-4ef1-955b-66d9977aa212" providerId="ADAL" clId="{114DB799-9A7D-4442-AE76-4384AE0BCB42}" dt="2024-09-16T11:45:27.384" v="649" actId="26606"/>
          <ac:cxnSpMkLst>
            <pc:docMk/>
            <pc:sldMk cId="4150103704" sldId="277"/>
            <ac:cxnSpMk id="44" creationId="{4D56677B-C0B7-4DAC-ACAD-8054FF1B599A}"/>
          </ac:cxnSpMkLst>
        </pc:cxnChg>
      </pc:sldChg>
      <pc:sldChg chg="add del">
        <pc:chgData name="Mustafa Akben" userId="a1db203f-5cdf-4ef1-955b-66d9977aa212" providerId="ADAL" clId="{114DB799-9A7D-4442-AE76-4384AE0BCB42}" dt="2024-09-16T11:45:34.970" v="653" actId="47"/>
        <pc:sldMkLst>
          <pc:docMk/>
          <pc:sldMk cId="1440752861" sldId="278"/>
        </pc:sldMkLst>
      </pc:sldChg>
      <pc:sldChg chg="addSp delSp modSp add mod">
        <pc:chgData name="Mustafa Akben" userId="a1db203f-5cdf-4ef1-955b-66d9977aa212" providerId="ADAL" clId="{114DB799-9A7D-4442-AE76-4384AE0BCB42}" dt="2024-09-16T11:45:39.394" v="655" actId="26606"/>
        <pc:sldMkLst>
          <pc:docMk/>
          <pc:sldMk cId="732569999" sldId="279"/>
        </pc:sldMkLst>
        <pc:spChg chg="add del">
          <ac:chgData name="Mustafa Akben" userId="a1db203f-5cdf-4ef1-955b-66d9977aa212" providerId="ADAL" clId="{114DB799-9A7D-4442-AE76-4384AE0BCB42}" dt="2024-09-16T11:45:39.394" v="655" actId="26606"/>
          <ac:spMkLst>
            <pc:docMk/>
            <pc:sldMk cId="732569999" sldId="279"/>
            <ac:spMk id="10" creationId="{F3060C83-F051-4F0E-ABAD-AA0DFC48B218}"/>
          </ac:spMkLst>
        </pc:spChg>
        <pc:spChg chg="add del">
          <ac:chgData name="Mustafa Akben" userId="a1db203f-5cdf-4ef1-955b-66d9977aa212" providerId="ADAL" clId="{114DB799-9A7D-4442-AE76-4384AE0BCB42}" dt="2024-09-16T11:45:39.394" v="655" actId="26606"/>
          <ac:spMkLst>
            <pc:docMk/>
            <pc:sldMk cId="732569999" sldId="279"/>
            <ac:spMk id="12" creationId="{83C98ABE-055B-441F-B07E-44F97F083C39}"/>
          </ac:spMkLst>
        </pc:spChg>
        <pc:spChg chg="add del">
          <ac:chgData name="Mustafa Akben" userId="a1db203f-5cdf-4ef1-955b-66d9977aa212" providerId="ADAL" clId="{114DB799-9A7D-4442-AE76-4384AE0BCB42}" dt="2024-09-16T11:45:39.394" v="655" actId="26606"/>
          <ac:spMkLst>
            <pc:docMk/>
            <pc:sldMk cId="732569999" sldId="279"/>
            <ac:spMk id="14" creationId="{29FDB030-9B49-4CED-8CCD-4D99382388AC}"/>
          </ac:spMkLst>
        </pc:spChg>
        <pc:spChg chg="add del">
          <ac:chgData name="Mustafa Akben" userId="a1db203f-5cdf-4ef1-955b-66d9977aa212" providerId="ADAL" clId="{114DB799-9A7D-4442-AE76-4384AE0BCB42}" dt="2024-09-16T11:45:39.394" v="655" actId="26606"/>
          <ac:spMkLst>
            <pc:docMk/>
            <pc:sldMk cId="732569999" sldId="279"/>
            <ac:spMk id="16" creationId="{3783CA14-24A1-485C-8B30-D6A5D87987AD}"/>
          </ac:spMkLst>
        </pc:spChg>
        <pc:spChg chg="add del">
          <ac:chgData name="Mustafa Akben" userId="a1db203f-5cdf-4ef1-955b-66d9977aa212" providerId="ADAL" clId="{114DB799-9A7D-4442-AE76-4384AE0BCB42}" dt="2024-09-16T11:45:39.394" v="655" actId="26606"/>
          <ac:spMkLst>
            <pc:docMk/>
            <pc:sldMk cId="732569999" sldId="279"/>
            <ac:spMk id="18" creationId="{9A97C86A-04D6-40F7-AE84-31AB43E6A846}"/>
          </ac:spMkLst>
        </pc:spChg>
        <pc:spChg chg="add del">
          <ac:chgData name="Mustafa Akben" userId="a1db203f-5cdf-4ef1-955b-66d9977aa212" providerId="ADAL" clId="{114DB799-9A7D-4442-AE76-4384AE0BCB42}" dt="2024-09-16T11:45:39.394" v="655" actId="26606"/>
          <ac:spMkLst>
            <pc:docMk/>
            <pc:sldMk cId="732569999" sldId="279"/>
            <ac:spMk id="20" creationId="{FF9F2414-84E8-453E-B1F3-389FDE8192D9}"/>
          </ac:spMkLst>
        </pc:spChg>
        <pc:spChg chg="add del">
          <ac:chgData name="Mustafa Akben" userId="a1db203f-5cdf-4ef1-955b-66d9977aa212" providerId="ADAL" clId="{114DB799-9A7D-4442-AE76-4384AE0BCB42}" dt="2024-09-16T11:45:39.394" v="655" actId="26606"/>
          <ac:spMkLst>
            <pc:docMk/>
            <pc:sldMk cId="732569999" sldId="279"/>
            <ac:spMk id="22" creationId="{3ECA69A1-7536-43AC-85EF-C7106179F5ED}"/>
          </ac:spMkLst>
        </pc:spChg>
        <pc:spChg chg="add del">
          <ac:chgData name="Mustafa Akben" userId="a1db203f-5cdf-4ef1-955b-66d9977aa212" providerId="ADAL" clId="{114DB799-9A7D-4442-AE76-4384AE0BCB42}" dt="2024-09-16T11:45:39.394" v="655" actId="26606"/>
          <ac:spMkLst>
            <pc:docMk/>
            <pc:sldMk cId="732569999" sldId="279"/>
            <ac:spMk id="27" creationId="{86FF76B9-219D-4469-AF87-0236D29032F1}"/>
          </ac:spMkLst>
        </pc:spChg>
        <pc:spChg chg="add del">
          <ac:chgData name="Mustafa Akben" userId="a1db203f-5cdf-4ef1-955b-66d9977aa212" providerId="ADAL" clId="{114DB799-9A7D-4442-AE76-4384AE0BCB42}" dt="2024-09-16T11:45:39.394" v="655" actId="26606"/>
          <ac:spMkLst>
            <pc:docMk/>
            <pc:sldMk cId="732569999" sldId="279"/>
            <ac:spMk id="33" creationId="{2E80C965-DB6D-4F81-9E9E-B027384D0BD6}"/>
          </ac:spMkLst>
        </pc:spChg>
        <pc:spChg chg="add del">
          <ac:chgData name="Mustafa Akben" userId="a1db203f-5cdf-4ef1-955b-66d9977aa212" providerId="ADAL" clId="{114DB799-9A7D-4442-AE76-4384AE0BCB42}" dt="2024-09-16T11:45:39.394" v="655" actId="26606"/>
          <ac:spMkLst>
            <pc:docMk/>
            <pc:sldMk cId="732569999" sldId="279"/>
            <ac:spMk id="35" creationId="{633C5E46-DAC5-4661-9C87-22B08E2A512F}"/>
          </ac:spMkLst>
        </pc:spChg>
        <pc:grpChg chg="add del">
          <ac:chgData name="Mustafa Akben" userId="a1db203f-5cdf-4ef1-955b-66d9977aa212" providerId="ADAL" clId="{114DB799-9A7D-4442-AE76-4384AE0BCB42}" dt="2024-09-16T11:45:39.394" v="655" actId="26606"/>
          <ac:grpSpMkLst>
            <pc:docMk/>
            <pc:sldMk cId="732569999" sldId="279"/>
            <ac:grpSpMk id="29" creationId="{DB88BD78-87E1-424D-B479-C37D8E41B12E}"/>
          </ac:grpSpMkLst>
        </pc:grpChg>
        <pc:picChg chg="mod">
          <ac:chgData name="Mustafa Akben" userId="a1db203f-5cdf-4ef1-955b-66d9977aa212" providerId="ADAL" clId="{114DB799-9A7D-4442-AE76-4384AE0BCB42}" dt="2024-09-16T11:45:39.394" v="655" actId="26606"/>
          <ac:picMkLst>
            <pc:docMk/>
            <pc:sldMk cId="732569999" sldId="279"/>
            <ac:picMk id="5" creationId="{E1C9B13B-2C3E-3440-1D2E-8A41D0C43490}"/>
          </ac:picMkLst>
        </pc:picChg>
      </pc:sldChg>
      <pc:sldChg chg="add mod modShow">
        <pc:chgData name="Mustafa Akben" userId="a1db203f-5cdf-4ef1-955b-66d9977aa212" providerId="ADAL" clId="{114DB799-9A7D-4442-AE76-4384AE0BCB42}" dt="2024-09-16T11:45:45.616" v="656" actId="729"/>
        <pc:sldMkLst>
          <pc:docMk/>
          <pc:sldMk cId="3057450187" sldId="280"/>
        </pc:sldMkLst>
      </pc:sldChg>
      <pc:sldChg chg="addSp delSp modSp new mod setBg addAnim delAnim">
        <pc:chgData name="Mustafa Akben" userId="a1db203f-5cdf-4ef1-955b-66d9977aa212" providerId="ADAL" clId="{114DB799-9A7D-4442-AE76-4384AE0BCB42}" dt="2024-09-16T12:15:20.941" v="968" actId="113"/>
        <pc:sldMkLst>
          <pc:docMk/>
          <pc:sldMk cId="3085016464" sldId="281"/>
        </pc:sldMkLst>
        <pc:spChg chg="mod ord">
          <ac:chgData name="Mustafa Akben" userId="a1db203f-5cdf-4ef1-955b-66d9977aa212" providerId="ADAL" clId="{114DB799-9A7D-4442-AE76-4384AE0BCB42}" dt="2024-09-16T12:15:20.941" v="968" actId="113"/>
          <ac:spMkLst>
            <pc:docMk/>
            <pc:sldMk cId="3085016464" sldId="281"/>
            <ac:spMk id="2" creationId="{95C2DC1F-079F-7D49-1552-B35299E54854}"/>
          </ac:spMkLst>
        </pc:spChg>
        <pc:spChg chg="del mod">
          <ac:chgData name="Mustafa Akben" userId="a1db203f-5cdf-4ef1-955b-66d9977aa212" providerId="ADAL" clId="{114DB799-9A7D-4442-AE76-4384AE0BCB42}" dt="2024-09-16T11:58:28.292" v="764" actId="478"/>
          <ac:spMkLst>
            <pc:docMk/>
            <pc:sldMk cId="3085016464" sldId="281"/>
            <ac:spMk id="3" creationId="{D746FAB5-4706-181C-1B5F-C38C2E5B897E}"/>
          </ac:spMkLst>
        </pc:spChg>
        <pc:spChg chg="add del">
          <ac:chgData name="Mustafa Akben" userId="a1db203f-5cdf-4ef1-955b-66d9977aa212" providerId="ADAL" clId="{114DB799-9A7D-4442-AE76-4384AE0BCB42}" dt="2024-09-16T11:59:01.426" v="770" actId="26606"/>
          <ac:spMkLst>
            <pc:docMk/>
            <pc:sldMk cId="3085016464" sldId="281"/>
            <ac:spMk id="12" creationId="{4D4677D2-D5AC-4CF9-9EED-2B89D0A1C212}"/>
          </ac:spMkLst>
        </pc:spChg>
        <pc:spChg chg="add del">
          <ac:chgData name="Mustafa Akben" userId="a1db203f-5cdf-4ef1-955b-66d9977aa212" providerId="ADAL" clId="{114DB799-9A7D-4442-AE76-4384AE0BCB42}" dt="2024-09-16T11:59:01.426" v="770" actId="26606"/>
          <ac:spMkLst>
            <pc:docMk/>
            <pc:sldMk cId="3085016464" sldId="281"/>
            <ac:spMk id="14" creationId="{AF695F69-7001-421E-98A8-E74156934A51}"/>
          </ac:spMkLst>
        </pc:spChg>
        <pc:spChg chg="add">
          <ac:chgData name="Mustafa Akben" userId="a1db203f-5cdf-4ef1-955b-66d9977aa212" providerId="ADAL" clId="{114DB799-9A7D-4442-AE76-4384AE0BCB42}" dt="2024-09-16T11:59:01.431" v="771" actId="26606"/>
          <ac:spMkLst>
            <pc:docMk/>
            <pc:sldMk cId="3085016464" sldId="281"/>
            <ac:spMk id="17" creationId="{521C4EA8-6B83-4338-913D-D75D3C4F34D6}"/>
          </ac:spMkLst>
        </pc:spChg>
        <pc:spChg chg="add">
          <ac:chgData name="Mustafa Akben" userId="a1db203f-5cdf-4ef1-955b-66d9977aa212" providerId="ADAL" clId="{114DB799-9A7D-4442-AE76-4384AE0BCB42}" dt="2024-09-16T11:59:01.431" v="771" actId="26606"/>
          <ac:spMkLst>
            <pc:docMk/>
            <pc:sldMk cId="3085016464" sldId="281"/>
            <ac:spMk id="18" creationId="{04357C93-F0CB-4A1C-8F77-4E9063789819}"/>
          </ac:spMkLst>
        </pc:spChg>
        <pc:grpChg chg="add">
          <ac:chgData name="Mustafa Akben" userId="a1db203f-5cdf-4ef1-955b-66d9977aa212" providerId="ADAL" clId="{114DB799-9A7D-4442-AE76-4384AE0BCB42}" dt="2024-09-16T11:59:01.431" v="771" actId="26606"/>
          <ac:grpSpMkLst>
            <pc:docMk/>
            <pc:sldMk cId="3085016464" sldId="281"/>
            <ac:grpSpMk id="19" creationId="{3AF6A671-C637-4547-85F4-51B6D1881399}"/>
          </ac:grpSpMkLst>
        </pc:grpChg>
        <pc:picChg chg="add mod">
          <ac:chgData name="Mustafa Akben" userId="a1db203f-5cdf-4ef1-955b-66d9977aa212" providerId="ADAL" clId="{114DB799-9A7D-4442-AE76-4384AE0BCB42}" dt="2024-09-16T11:59:01.431" v="771" actId="26606"/>
          <ac:picMkLst>
            <pc:docMk/>
            <pc:sldMk cId="3085016464" sldId="281"/>
            <ac:picMk id="5" creationId="{DA05949F-797F-6838-8C3C-FC2D71CA9284}"/>
          </ac:picMkLst>
        </pc:picChg>
        <pc:picChg chg="add mod">
          <ac:chgData name="Mustafa Akben" userId="a1db203f-5cdf-4ef1-955b-66d9977aa212" providerId="ADAL" clId="{114DB799-9A7D-4442-AE76-4384AE0BCB42}" dt="2024-09-16T11:59:01.431" v="771" actId="26606"/>
          <ac:picMkLst>
            <pc:docMk/>
            <pc:sldMk cId="3085016464" sldId="281"/>
            <ac:picMk id="7" creationId="{7882DE58-F78B-D5A2-7CCE-6042C69766C2}"/>
          </ac:picMkLst>
        </pc:picChg>
      </pc:sldChg>
      <pc:sldChg chg="addSp delSp modSp new mod">
        <pc:chgData name="Mustafa Akben" userId="a1db203f-5cdf-4ef1-955b-66d9977aa212" providerId="ADAL" clId="{114DB799-9A7D-4442-AE76-4384AE0BCB42}" dt="2024-09-16T12:15:43.632" v="972" actId="1076"/>
        <pc:sldMkLst>
          <pc:docMk/>
          <pc:sldMk cId="2087097357" sldId="282"/>
        </pc:sldMkLst>
        <pc:spChg chg="mod">
          <ac:chgData name="Mustafa Akben" userId="a1db203f-5cdf-4ef1-955b-66d9977aa212" providerId="ADAL" clId="{114DB799-9A7D-4442-AE76-4384AE0BCB42}" dt="2024-09-16T12:14:22.530" v="946" actId="113"/>
          <ac:spMkLst>
            <pc:docMk/>
            <pc:sldMk cId="2087097357" sldId="282"/>
            <ac:spMk id="2" creationId="{D69CC0DA-B27A-FACD-88F8-84B9A36C9C1B}"/>
          </ac:spMkLst>
        </pc:spChg>
        <pc:spChg chg="del mod">
          <ac:chgData name="Mustafa Akben" userId="a1db203f-5cdf-4ef1-955b-66d9977aa212" providerId="ADAL" clId="{114DB799-9A7D-4442-AE76-4384AE0BCB42}" dt="2024-09-16T12:06:51.654" v="809" actId="22"/>
          <ac:spMkLst>
            <pc:docMk/>
            <pc:sldMk cId="2087097357" sldId="282"/>
            <ac:spMk id="3" creationId="{7CC9A7AF-BD60-8142-F5D9-67263E84E2FA}"/>
          </ac:spMkLst>
        </pc:spChg>
        <pc:spChg chg="add del mod">
          <ac:chgData name="Mustafa Akben" userId="a1db203f-5cdf-4ef1-955b-66d9977aa212" providerId="ADAL" clId="{114DB799-9A7D-4442-AE76-4384AE0BCB42}" dt="2024-09-16T12:01:13.130" v="797" actId="478"/>
          <ac:spMkLst>
            <pc:docMk/>
            <pc:sldMk cId="2087097357" sldId="282"/>
            <ac:spMk id="4" creationId="{E8F186C6-20F2-35F5-5C5B-407AAA404F0A}"/>
          </ac:spMkLst>
        </pc:spChg>
        <pc:picChg chg="add mod ord">
          <ac:chgData name="Mustafa Akben" userId="a1db203f-5cdf-4ef1-955b-66d9977aa212" providerId="ADAL" clId="{114DB799-9A7D-4442-AE76-4384AE0BCB42}" dt="2024-09-16T12:07:39.085" v="831" actId="1076"/>
          <ac:picMkLst>
            <pc:docMk/>
            <pc:sldMk cId="2087097357" sldId="282"/>
            <ac:picMk id="6" creationId="{FBC8C513-B54F-A6A4-5078-47DD60042528}"/>
          </ac:picMkLst>
        </pc:picChg>
        <pc:picChg chg="add mod">
          <ac:chgData name="Mustafa Akben" userId="a1db203f-5cdf-4ef1-955b-66d9977aa212" providerId="ADAL" clId="{114DB799-9A7D-4442-AE76-4384AE0BCB42}" dt="2024-09-16T12:15:40.080" v="971" actId="1440"/>
          <ac:picMkLst>
            <pc:docMk/>
            <pc:sldMk cId="2087097357" sldId="282"/>
            <ac:picMk id="7" creationId="{05B2A16A-3D76-AF70-CA52-444A73B2FD19}"/>
          </ac:picMkLst>
        </pc:picChg>
        <pc:picChg chg="add mod">
          <ac:chgData name="Mustafa Akben" userId="a1db203f-5cdf-4ef1-955b-66d9977aa212" providerId="ADAL" clId="{114DB799-9A7D-4442-AE76-4384AE0BCB42}" dt="2024-09-16T12:15:43.632" v="972" actId="1076"/>
          <ac:picMkLst>
            <pc:docMk/>
            <pc:sldMk cId="2087097357" sldId="282"/>
            <ac:picMk id="9" creationId="{AE443B17-62E8-9CB4-0A96-984533F33CD5}"/>
          </ac:picMkLst>
        </pc:picChg>
        <pc:picChg chg="add mod">
          <ac:chgData name="Mustafa Akben" userId="a1db203f-5cdf-4ef1-955b-66d9977aa212" providerId="ADAL" clId="{114DB799-9A7D-4442-AE76-4384AE0BCB42}" dt="2024-09-16T12:15:40.080" v="971" actId="1440"/>
          <ac:picMkLst>
            <pc:docMk/>
            <pc:sldMk cId="2087097357" sldId="282"/>
            <ac:picMk id="11" creationId="{9FB12DA7-6C29-1B3A-6677-8816F1185C22}"/>
          </ac:picMkLst>
        </pc:picChg>
      </pc:sldChg>
      <pc:sldChg chg="new del">
        <pc:chgData name="Mustafa Akben" userId="a1db203f-5cdf-4ef1-955b-66d9977aa212" providerId="ADAL" clId="{114DB799-9A7D-4442-AE76-4384AE0BCB42}" dt="2024-09-16T12:09:13.313" v="865" actId="47"/>
        <pc:sldMkLst>
          <pc:docMk/>
          <pc:sldMk cId="3012893391" sldId="283"/>
        </pc:sldMkLst>
      </pc:sldChg>
      <pc:sldChg chg="addSp delSp modSp add mod ord setBg">
        <pc:chgData name="Mustafa Akben" userId="a1db203f-5cdf-4ef1-955b-66d9977aa212" providerId="ADAL" clId="{114DB799-9A7D-4442-AE76-4384AE0BCB42}" dt="2024-09-16T12:15:16.160" v="967" actId="1076"/>
        <pc:sldMkLst>
          <pc:docMk/>
          <pc:sldMk cId="98436966" sldId="284"/>
        </pc:sldMkLst>
        <pc:spChg chg="mod">
          <ac:chgData name="Mustafa Akben" userId="a1db203f-5cdf-4ef1-955b-66d9977aa212" providerId="ADAL" clId="{114DB799-9A7D-4442-AE76-4384AE0BCB42}" dt="2024-09-16T12:14:33.239" v="947" actId="113"/>
          <ac:spMkLst>
            <pc:docMk/>
            <pc:sldMk cId="98436966" sldId="284"/>
            <ac:spMk id="2" creationId="{ACB738D3-2D3A-4575-DF93-5561A292199E}"/>
          </ac:spMkLst>
        </pc:spChg>
        <pc:spChg chg="del">
          <ac:chgData name="Mustafa Akben" userId="a1db203f-5cdf-4ef1-955b-66d9977aa212" providerId="ADAL" clId="{114DB799-9A7D-4442-AE76-4384AE0BCB42}" dt="2024-09-16T12:08:44.284" v="859" actId="478"/>
          <ac:spMkLst>
            <pc:docMk/>
            <pc:sldMk cId="98436966" sldId="284"/>
            <ac:spMk id="3" creationId="{984A8318-0E19-D863-18D5-6C2753DA0A2A}"/>
          </ac:spMkLst>
        </pc:spChg>
        <pc:spChg chg="add del">
          <ac:chgData name="Mustafa Akben" userId="a1db203f-5cdf-4ef1-955b-66d9977aa212" providerId="ADAL" clId="{114DB799-9A7D-4442-AE76-4384AE0BCB42}" dt="2024-09-16T12:11:27.343" v="873" actId="26606"/>
          <ac:spMkLst>
            <pc:docMk/>
            <pc:sldMk cId="98436966" sldId="284"/>
            <ac:spMk id="2055" creationId="{521C4EA8-6B83-4338-913D-D75D3C4F34D6}"/>
          </ac:spMkLst>
        </pc:spChg>
        <pc:spChg chg="add del">
          <ac:chgData name="Mustafa Akben" userId="a1db203f-5cdf-4ef1-955b-66d9977aa212" providerId="ADAL" clId="{114DB799-9A7D-4442-AE76-4384AE0BCB42}" dt="2024-09-16T12:11:27.343" v="873" actId="26606"/>
          <ac:spMkLst>
            <pc:docMk/>
            <pc:sldMk cId="98436966" sldId="284"/>
            <ac:spMk id="2061" creationId="{04357C93-F0CB-4A1C-8F77-4E9063789819}"/>
          </ac:spMkLst>
        </pc:spChg>
        <pc:grpChg chg="add del">
          <ac:chgData name="Mustafa Akben" userId="a1db203f-5cdf-4ef1-955b-66d9977aa212" providerId="ADAL" clId="{114DB799-9A7D-4442-AE76-4384AE0BCB42}" dt="2024-09-16T12:11:27.343" v="873" actId="26606"/>
          <ac:grpSpMkLst>
            <pc:docMk/>
            <pc:sldMk cId="98436966" sldId="284"/>
            <ac:grpSpMk id="2057" creationId="{3AF6A671-C637-4547-85F4-51B6D1881399}"/>
          </ac:grpSpMkLst>
        </pc:grpChg>
        <pc:picChg chg="add mod">
          <ac:chgData name="Mustafa Akben" userId="a1db203f-5cdf-4ef1-955b-66d9977aa212" providerId="ADAL" clId="{114DB799-9A7D-4442-AE76-4384AE0BCB42}" dt="2024-09-16T12:15:07.250" v="962" actId="1076"/>
          <ac:picMkLst>
            <pc:docMk/>
            <pc:sldMk cId="98436966" sldId="284"/>
            <ac:picMk id="5" creationId="{85E3481B-2030-1684-4CBC-FB0B03E3293D}"/>
          </ac:picMkLst>
        </pc:picChg>
        <pc:picChg chg="add mod">
          <ac:chgData name="Mustafa Akben" userId="a1db203f-5cdf-4ef1-955b-66d9977aa212" providerId="ADAL" clId="{114DB799-9A7D-4442-AE76-4384AE0BCB42}" dt="2024-09-16T12:15:16.160" v="967" actId="1076"/>
          <ac:picMkLst>
            <pc:docMk/>
            <pc:sldMk cId="98436966" sldId="284"/>
            <ac:picMk id="2050" creationId="{6B11F50B-1729-D1A1-905E-6C790250C33D}"/>
          </ac:picMkLst>
        </pc:picChg>
      </pc:sldChg>
      <pc:sldChg chg="addSp modSp new mod ord">
        <pc:chgData name="Mustafa Akben" userId="a1db203f-5cdf-4ef1-955b-66d9977aa212" providerId="ADAL" clId="{114DB799-9A7D-4442-AE76-4384AE0BCB42}" dt="2024-09-16T12:14:18.928" v="945" actId="20577"/>
        <pc:sldMkLst>
          <pc:docMk/>
          <pc:sldMk cId="2462949650" sldId="285"/>
        </pc:sldMkLst>
        <pc:spChg chg="mod">
          <ac:chgData name="Mustafa Akben" userId="a1db203f-5cdf-4ef1-955b-66d9977aa212" providerId="ADAL" clId="{114DB799-9A7D-4442-AE76-4384AE0BCB42}" dt="2024-09-16T12:12:36.537" v="919"/>
          <ac:spMkLst>
            <pc:docMk/>
            <pc:sldMk cId="2462949650" sldId="285"/>
            <ac:spMk id="2" creationId="{5860F49E-808C-6546-6E7C-90613737847F}"/>
          </ac:spMkLst>
        </pc:spChg>
        <pc:spChg chg="mod">
          <ac:chgData name="Mustafa Akben" userId="a1db203f-5cdf-4ef1-955b-66d9977aa212" providerId="ADAL" clId="{114DB799-9A7D-4442-AE76-4384AE0BCB42}" dt="2024-09-16T12:14:18.928" v="945" actId="20577"/>
          <ac:spMkLst>
            <pc:docMk/>
            <pc:sldMk cId="2462949650" sldId="285"/>
            <ac:spMk id="3" creationId="{0F2880C3-F077-448D-2365-99953150A926}"/>
          </ac:spMkLst>
        </pc:spChg>
        <pc:picChg chg="add mod">
          <ac:chgData name="Mustafa Akben" userId="a1db203f-5cdf-4ef1-955b-66d9977aa212" providerId="ADAL" clId="{114DB799-9A7D-4442-AE76-4384AE0BCB42}" dt="2024-09-16T12:14:15.632" v="940" actId="1076"/>
          <ac:picMkLst>
            <pc:docMk/>
            <pc:sldMk cId="2462949650" sldId="285"/>
            <ac:picMk id="5" creationId="{F1BAD83F-970A-00C2-F378-621D5A84D96B}"/>
          </ac:picMkLst>
        </pc:picChg>
      </pc:sldChg>
      <pc:sldChg chg="addSp delSp modSp new mod setBg">
        <pc:chgData name="Mustafa Akben" userId="a1db203f-5cdf-4ef1-955b-66d9977aa212" providerId="ADAL" clId="{114DB799-9A7D-4442-AE76-4384AE0BCB42}" dt="2024-09-16T12:22:44.146" v="1066" actId="26606"/>
        <pc:sldMkLst>
          <pc:docMk/>
          <pc:sldMk cId="1878228823" sldId="286"/>
        </pc:sldMkLst>
        <pc:spChg chg="add del">
          <ac:chgData name="Mustafa Akben" userId="a1db203f-5cdf-4ef1-955b-66d9977aa212" providerId="ADAL" clId="{114DB799-9A7D-4442-AE76-4384AE0BCB42}" dt="2024-09-16T12:20:46.514" v="1052" actId="478"/>
          <ac:spMkLst>
            <pc:docMk/>
            <pc:sldMk cId="1878228823" sldId="286"/>
            <ac:spMk id="2" creationId="{F75AA05B-53DC-D086-D24B-E14645870B2F}"/>
          </ac:spMkLst>
        </pc:spChg>
        <pc:spChg chg="add del">
          <ac:chgData name="Mustafa Akben" userId="a1db203f-5cdf-4ef1-955b-66d9977aa212" providerId="ADAL" clId="{114DB799-9A7D-4442-AE76-4384AE0BCB42}" dt="2024-09-16T12:20:48.791" v="1053" actId="478"/>
          <ac:spMkLst>
            <pc:docMk/>
            <pc:sldMk cId="1878228823" sldId="286"/>
            <ac:spMk id="3" creationId="{05658CF6-921B-2E8C-01DE-DA27E64B13DB}"/>
          </ac:spMkLst>
        </pc:spChg>
        <pc:spChg chg="add del">
          <ac:chgData name="Mustafa Akben" userId="a1db203f-5cdf-4ef1-955b-66d9977aa212" providerId="ADAL" clId="{114DB799-9A7D-4442-AE76-4384AE0BCB42}" dt="2024-09-16T12:22:44.146" v="1066" actId="26606"/>
          <ac:spMkLst>
            <pc:docMk/>
            <pc:sldMk cId="1878228823" sldId="286"/>
            <ac:spMk id="7" creationId="{86FF76B9-219D-4469-AF87-0236D29032F1}"/>
          </ac:spMkLst>
        </pc:spChg>
        <pc:spChg chg="add del">
          <ac:chgData name="Mustafa Akben" userId="a1db203f-5cdf-4ef1-955b-66d9977aa212" providerId="ADAL" clId="{114DB799-9A7D-4442-AE76-4384AE0BCB42}" dt="2024-09-16T12:20:43.006" v="1049" actId="26606"/>
          <ac:spMkLst>
            <pc:docMk/>
            <pc:sldMk cId="1878228823" sldId="286"/>
            <ac:spMk id="10" creationId="{32BC26D8-82FB-445E-AA49-62A77D7C1EE0}"/>
          </ac:spMkLst>
        </pc:spChg>
        <pc:spChg chg="add del">
          <ac:chgData name="Mustafa Akben" userId="a1db203f-5cdf-4ef1-955b-66d9977aa212" providerId="ADAL" clId="{114DB799-9A7D-4442-AE76-4384AE0BCB42}" dt="2024-09-16T12:22:44.146" v="1066" actId="26606"/>
          <ac:spMkLst>
            <pc:docMk/>
            <pc:sldMk cId="1878228823" sldId="286"/>
            <ac:spMk id="11" creationId="{2E80C965-DB6D-4F81-9E9E-B027384D0BD6}"/>
          </ac:spMkLst>
        </pc:spChg>
        <pc:spChg chg="add del">
          <ac:chgData name="Mustafa Akben" userId="a1db203f-5cdf-4ef1-955b-66d9977aa212" providerId="ADAL" clId="{114DB799-9A7D-4442-AE76-4384AE0BCB42}" dt="2024-09-16T12:20:43.006" v="1049" actId="26606"/>
          <ac:spMkLst>
            <pc:docMk/>
            <pc:sldMk cId="1878228823" sldId="286"/>
            <ac:spMk id="12" creationId="{CB44330D-EA18-4254-AA95-EB49948539B8}"/>
          </ac:spMkLst>
        </pc:spChg>
        <pc:spChg chg="add del">
          <ac:chgData name="Mustafa Akben" userId="a1db203f-5cdf-4ef1-955b-66d9977aa212" providerId="ADAL" clId="{114DB799-9A7D-4442-AE76-4384AE0BCB42}" dt="2024-09-16T12:20:44.064" v="1051" actId="26606"/>
          <ac:spMkLst>
            <pc:docMk/>
            <pc:sldMk cId="1878228823" sldId="286"/>
            <ac:spMk id="14" creationId="{F75AA05B-53DC-D086-D24B-E14645870B2F}"/>
          </ac:spMkLst>
        </pc:spChg>
        <pc:spChg chg="add del">
          <ac:chgData name="Mustafa Akben" userId="a1db203f-5cdf-4ef1-955b-66d9977aa212" providerId="ADAL" clId="{114DB799-9A7D-4442-AE76-4384AE0BCB42}" dt="2024-09-16T12:20:44.064" v="1051" actId="26606"/>
          <ac:spMkLst>
            <pc:docMk/>
            <pc:sldMk cId="1878228823" sldId="286"/>
            <ac:spMk id="15" creationId="{7ED7575E-88D2-B771-681D-46A7E55415DD}"/>
          </ac:spMkLst>
        </pc:spChg>
        <pc:spChg chg="add del">
          <ac:chgData name="Mustafa Akben" userId="a1db203f-5cdf-4ef1-955b-66d9977aa212" providerId="ADAL" clId="{114DB799-9A7D-4442-AE76-4384AE0BCB42}" dt="2024-09-16T12:20:44.064" v="1051" actId="26606"/>
          <ac:spMkLst>
            <pc:docMk/>
            <pc:sldMk cId="1878228823" sldId="286"/>
            <ac:spMk id="17" creationId="{05658CF6-921B-2E8C-01DE-DA27E64B13DB}"/>
          </ac:spMkLst>
        </pc:spChg>
        <pc:spChg chg="add del">
          <ac:chgData name="Mustafa Akben" userId="a1db203f-5cdf-4ef1-955b-66d9977aa212" providerId="ADAL" clId="{114DB799-9A7D-4442-AE76-4384AE0BCB42}" dt="2024-09-16T12:22:44.146" v="1066" actId="26606"/>
          <ac:spMkLst>
            <pc:docMk/>
            <pc:sldMk cId="1878228823" sldId="286"/>
            <ac:spMk id="18" creationId="{633C5E46-DAC5-4661-9C87-22B08E2A512F}"/>
          </ac:spMkLst>
        </pc:spChg>
        <pc:grpChg chg="add del">
          <ac:chgData name="Mustafa Akben" userId="a1db203f-5cdf-4ef1-955b-66d9977aa212" providerId="ADAL" clId="{114DB799-9A7D-4442-AE76-4384AE0BCB42}" dt="2024-09-16T12:22:44.146" v="1066" actId="26606"/>
          <ac:grpSpMkLst>
            <pc:docMk/>
            <pc:sldMk cId="1878228823" sldId="286"/>
            <ac:grpSpMk id="8" creationId="{DB88BD78-87E1-424D-B479-C37D8E41B12E}"/>
          </ac:grpSpMkLst>
        </pc:grpChg>
        <pc:picChg chg="add mod">
          <ac:chgData name="Mustafa Akben" userId="a1db203f-5cdf-4ef1-955b-66d9977aa212" providerId="ADAL" clId="{114DB799-9A7D-4442-AE76-4384AE0BCB42}" dt="2024-09-16T12:22:44.146" v="1066" actId="26606"/>
          <ac:picMkLst>
            <pc:docMk/>
            <pc:sldMk cId="1878228823" sldId="286"/>
            <ac:picMk id="5" creationId="{21B227C6-59B4-D970-8FDC-7CD65CCFA53A}"/>
          </ac:picMkLst>
        </pc:picChg>
        <pc:cxnChg chg="add del">
          <ac:chgData name="Mustafa Akben" userId="a1db203f-5cdf-4ef1-955b-66d9977aa212" providerId="ADAL" clId="{114DB799-9A7D-4442-AE76-4384AE0BCB42}" dt="2024-09-16T12:20:44.064" v="1051" actId="26606"/>
          <ac:cxnSpMkLst>
            <pc:docMk/>
            <pc:sldMk cId="1878228823" sldId="286"/>
            <ac:cxnSpMk id="16" creationId="{249EDD1B-F94D-B4E6-ACAA-566B9A26FDE3}"/>
          </ac:cxnSpMkLst>
        </pc:cxnChg>
      </pc:sldChg>
      <pc:sldChg chg="addSp delSp modSp new mod ord setBg">
        <pc:chgData name="Mustafa Akben" userId="a1db203f-5cdf-4ef1-955b-66d9977aa212" providerId="ADAL" clId="{114DB799-9A7D-4442-AE76-4384AE0BCB42}" dt="2024-09-16T12:26:04.686" v="1142" actId="1440"/>
        <pc:sldMkLst>
          <pc:docMk/>
          <pc:sldMk cId="2321200043" sldId="287"/>
        </pc:sldMkLst>
        <pc:spChg chg="del">
          <ac:chgData name="Mustafa Akben" userId="a1db203f-5cdf-4ef1-955b-66d9977aa212" providerId="ADAL" clId="{114DB799-9A7D-4442-AE76-4384AE0BCB42}" dt="2024-09-16T12:22:30.259" v="1063" actId="26606"/>
          <ac:spMkLst>
            <pc:docMk/>
            <pc:sldMk cId="2321200043" sldId="287"/>
            <ac:spMk id="2" creationId="{0F361BC2-2C12-61BE-A60F-810A35896367}"/>
          </ac:spMkLst>
        </pc:spChg>
        <pc:spChg chg="del">
          <ac:chgData name="Mustafa Akben" userId="a1db203f-5cdf-4ef1-955b-66d9977aa212" providerId="ADAL" clId="{114DB799-9A7D-4442-AE76-4384AE0BCB42}" dt="2024-09-16T12:22:30.259" v="1063" actId="26606"/>
          <ac:spMkLst>
            <pc:docMk/>
            <pc:sldMk cId="2321200043" sldId="287"/>
            <ac:spMk id="3" creationId="{D013453B-8553-6ABD-C8ED-F96A8C15134F}"/>
          </ac:spMkLst>
        </pc:spChg>
        <pc:picChg chg="add mod">
          <ac:chgData name="Mustafa Akben" userId="a1db203f-5cdf-4ef1-955b-66d9977aa212" providerId="ADAL" clId="{114DB799-9A7D-4442-AE76-4384AE0BCB42}" dt="2024-09-16T12:26:04.686" v="1142" actId="1440"/>
          <ac:picMkLst>
            <pc:docMk/>
            <pc:sldMk cId="2321200043" sldId="287"/>
            <ac:picMk id="8" creationId="{477D74E5-CE51-6ADA-5490-97449EF3E0FE}"/>
          </ac:picMkLst>
        </pc:picChg>
      </pc:sldChg>
      <pc:sldChg chg="addSp delSp modSp new mod">
        <pc:chgData name="Mustafa Akben" userId="a1db203f-5cdf-4ef1-955b-66d9977aa212" providerId="ADAL" clId="{114DB799-9A7D-4442-AE76-4384AE0BCB42}" dt="2024-09-16T12:24:58.466" v="1139" actId="1440"/>
        <pc:sldMkLst>
          <pc:docMk/>
          <pc:sldMk cId="3199175488" sldId="288"/>
        </pc:sldMkLst>
        <pc:spChg chg="del">
          <ac:chgData name="Mustafa Akben" userId="a1db203f-5cdf-4ef1-955b-66d9977aa212" providerId="ADAL" clId="{114DB799-9A7D-4442-AE76-4384AE0BCB42}" dt="2024-09-16T12:24:49.783" v="1135" actId="478"/>
          <ac:spMkLst>
            <pc:docMk/>
            <pc:sldMk cId="3199175488" sldId="288"/>
            <ac:spMk id="2" creationId="{78A490AB-73FE-AC22-8BD1-D660370E1C44}"/>
          </ac:spMkLst>
        </pc:spChg>
        <pc:spChg chg="del">
          <ac:chgData name="Mustafa Akben" userId="a1db203f-5cdf-4ef1-955b-66d9977aa212" providerId="ADAL" clId="{114DB799-9A7D-4442-AE76-4384AE0BCB42}" dt="2024-09-16T12:24:52.123" v="1136" actId="478"/>
          <ac:spMkLst>
            <pc:docMk/>
            <pc:sldMk cId="3199175488" sldId="288"/>
            <ac:spMk id="3" creationId="{AD8357BE-056F-198E-80AD-266EA45BF716}"/>
          </ac:spMkLst>
        </pc:spChg>
        <pc:picChg chg="add mod">
          <ac:chgData name="Mustafa Akben" userId="a1db203f-5cdf-4ef1-955b-66d9977aa212" providerId="ADAL" clId="{114DB799-9A7D-4442-AE76-4384AE0BCB42}" dt="2024-09-16T12:24:58.466" v="1139" actId="1440"/>
          <ac:picMkLst>
            <pc:docMk/>
            <pc:sldMk cId="3199175488" sldId="288"/>
            <ac:picMk id="5" creationId="{40F8025D-3236-8798-B2DE-BF8E43AF6E0F}"/>
          </ac:picMkLst>
        </pc:picChg>
      </pc:sldChg>
      <pc:sldChg chg="addSp delSp modSp new mod setBg">
        <pc:chgData name="Mustafa Akben" userId="a1db203f-5cdf-4ef1-955b-66d9977aa212" providerId="ADAL" clId="{114DB799-9A7D-4442-AE76-4384AE0BCB42}" dt="2024-09-16T12:30:34.333" v="1712" actId="1440"/>
        <pc:sldMkLst>
          <pc:docMk/>
          <pc:sldMk cId="2838041765" sldId="289"/>
        </pc:sldMkLst>
        <pc:spChg chg="del">
          <ac:chgData name="Mustafa Akben" userId="a1db203f-5cdf-4ef1-955b-66d9977aa212" providerId="ADAL" clId="{114DB799-9A7D-4442-AE76-4384AE0BCB42}" dt="2024-09-16T12:30:31.588" v="1711" actId="26606"/>
          <ac:spMkLst>
            <pc:docMk/>
            <pc:sldMk cId="2838041765" sldId="289"/>
            <ac:spMk id="2" creationId="{DAF32674-176E-E59F-FE4A-4C5FFD031716}"/>
          </ac:spMkLst>
        </pc:spChg>
        <pc:spChg chg="del">
          <ac:chgData name="Mustafa Akben" userId="a1db203f-5cdf-4ef1-955b-66d9977aa212" providerId="ADAL" clId="{114DB799-9A7D-4442-AE76-4384AE0BCB42}" dt="2024-09-16T12:30:31.588" v="1711" actId="26606"/>
          <ac:spMkLst>
            <pc:docMk/>
            <pc:sldMk cId="2838041765" sldId="289"/>
            <ac:spMk id="3" creationId="{7DB1813D-E1B7-96F5-8B7A-1C8FD7C3F188}"/>
          </ac:spMkLst>
        </pc:spChg>
        <pc:picChg chg="add mod">
          <ac:chgData name="Mustafa Akben" userId="a1db203f-5cdf-4ef1-955b-66d9977aa212" providerId="ADAL" clId="{114DB799-9A7D-4442-AE76-4384AE0BCB42}" dt="2024-09-16T12:30:34.333" v="1712" actId="1440"/>
          <ac:picMkLst>
            <pc:docMk/>
            <pc:sldMk cId="2838041765" sldId="289"/>
            <ac:picMk id="5" creationId="{9CB5E46A-9907-1DDA-EA73-91193E0B9713}"/>
          </ac:picMkLst>
        </pc:picChg>
      </pc:sldChg>
      <pc:sldChg chg="addSp delSp modSp new mod">
        <pc:chgData name="Mustafa Akben" userId="a1db203f-5cdf-4ef1-955b-66d9977aa212" providerId="ADAL" clId="{114DB799-9A7D-4442-AE76-4384AE0BCB42}" dt="2024-09-16T12:50:12.281" v="2218" actId="1440"/>
        <pc:sldMkLst>
          <pc:docMk/>
          <pc:sldMk cId="1645647006" sldId="290"/>
        </pc:sldMkLst>
        <pc:spChg chg="del">
          <ac:chgData name="Mustafa Akben" userId="a1db203f-5cdf-4ef1-955b-66d9977aa212" providerId="ADAL" clId="{114DB799-9A7D-4442-AE76-4384AE0BCB42}" dt="2024-09-16T12:39:49.847" v="2033" actId="478"/>
          <ac:spMkLst>
            <pc:docMk/>
            <pc:sldMk cId="1645647006" sldId="290"/>
            <ac:spMk id="2" creationId="{BE9714BC-9728-3B54-91DC-1249E40E4DDC}"/>
          </ac:spMkLst>
        </pc:spChg>
        <pc:spChg chg="del">
          <ac:chgData name="Mustafa Akben" userId="a1db203f-5cdf-4ef1-955b-66d9977aa212" providerId="ADAL" clId="{114DB799-9A7D-4442-AE76-4384AE0BCB42}" dt="2024-09-16T12:39:51.692" v="2034" actId="478"/>
          <ac:spMkLst>
            <pc:docMk/>
            <pc:sldMk cId="1645647006" sldId="290"/>
            <ac:spMk id="3" creationId="{71D7FFA5-9316-C133-BC7A-16E1C9DD384E}"/>
          </ac:spMkLst>
        </pc:spChg>
        <pc:picChg chg="add mod">
          <ac:chgData name="Mustafa Akben" userId="a1db203f-5cdf-4ef1-955b-66d9977aa212" providerId="ADAL" clId="{114DB799-9A7D-4442-AE76-4384AE0BCB42}" dt="2024-09-16T12:50:12.281" v="2218" actId="1440"/>
          <ac:picMkLst>
            <pc:docMk/>
            <pc:sldMk cId="1645647006" sldId="290"/>
            <ac:picMk id="5" creationId="{CA2E9D18-3D74-E124-2268-5FAEB95E48C8}"/>
          </ac:picMkLst>
        </pc:picChg>
      </pc:sldChg>
      <pc:sldChg chg="modSp new mod">
        <pc:chgData name="Mustafa Akben" userId="a1db203f-5cdf-4ef1-955b-66d9977aa212" providerId="ADAL" clId="{114DB799-9A7D-4442-AE76-4384AE0BCB42}" dt="2024-09-16T12:40:20.339" v="2064" actId="27636"/>
        <pc:sldMkLst>
          <pc:docMk/>
          <pc:sldMk cId="1536276904" sldId="291"/>
        </pc:sldMkLst>
        <pc:spChg chg="mod">
          <ac:chgData name="Mustafa Akben" userId="a1db203f-5cdf-4ef1-955b-66d9977aa212" providerId="ADAL" clId="{114DB799-9A7D-4442-AE76-4384AE0BCB42}" dt="2024-09-16T12:40:09.355" v="2055" actId="113"/>
          <ac:spMkLst>
            <pc:docMk/>
            <pc:sldMk cId="1536276904" sldId="291"/>
            <ac:spMk id="2" creationId="{4089B1F3-DF3B-9789-83D6-A8117A058D01}"/>
          </ac:spMkLst>
        </pc:spChg>
        <pc:spChg chg="mod">
          <ac:chgData name="Mustafa Akben" userId="a1db203f-5cdf-4ef1-955b-66d9977aa212" providerId="ADAL" clId="{114DB799-9A7D-4442-AE76-4384AE0BCB42}" dt="2024-09-16T12:40:20.339" v="2064" actId="27636"/>
          <ac:spMkLst>
            <pc:docMk/>
            <pc:sldMk cId="1536276904" sldId="291"/>
            <ac:spMk id="3" creationId="{C5949A12-799D-AA25-F0C6-8BF1421EC7C7}"/>
          </ac:spMkLst>
        </pc:spChg>
      </pc:sldChg>
      <pc:sldChg chg="addSp delSp modSp new mod setBg">
        <pc:chgData name="Mustafa Akben" userId="a1db203f-5cdf-4ef1-955b-66d9977aa212" providerId="ADAL" clId="{114DB799-9A7D-4442-AE76-4384AE0BCB42}" dt="2024-09-16T12:44:32.325" v="2166" actId="26606"/>
        <pc:sldMkLst>
          <pc:docMk/>
          <pc:sldMk cId="817657263" sldId="292"/>
        </pc:sldMkLst>
        <pc:spChg chg="mod ord">
          <ac:chgData name="Mustafa Akben" userId="a1db203f-5cdf-4ef1-955b-66d9977aa212" providerId="ADAL" clId="{114DB799-9A7D-4442-AE76-4384AE0BCB42}" dt="2024-09-16T12:44:32.325" v="2166" actId="26606"/>
          <ac:spMkLst>
            <pc:docMk/>
            <pc:sldMk cId="817657263" sldId="292"/>
            <ac:spMk id="2" creationId="{7932C36A-9324-FDA5-4CAE-D5F9901C11A0}"/>
          </ac:spMkLst>
        </pc:spChg>
        <pc:spChg chg="del">
          <ac:chgData name="Mustafa Akben" userId="a1db203f-5cdf-4ef1-955b-66d9977aa212" providerId="ADAL" clId="{114DB799-9A7D-4442-AE76-4384AE0BCB42}" dt="2024-09-16T12:44:24.347" v="2163" actId="931"/>
          <ac:spMkLst>
            <pc:docMk/>
            <pc:sldMk cId="817657263" sldId="292"/>
            <ac:spMk id="3" creationId="{D5D719BD-9A4C-5B99-2B32-E25168A3E5FD}"/>
          </ac:spMkLst>
        </pc:spChg>
        <pc:spChg chg="add del">
          <ac:chgData name="Mustafa Akben" userId="a1db203f-5cdf-4ef1-955b-66d9977aa212" providerId="ADAL" clId="{114DB799-9A7D-4442-AE76-4384AE0BCB42}" dt="2024-09-16T12:44:30.059" v="2165" actId="478"/>
          <ac:spMkLst>
            <pc:docMk/>
            <pc:sldMk cId="817657263" sldId="292"/>
            <ac:spMk id="9" creationId="{FBFDAE44-FABF-5A21-9523-A3CE11ED7C1C}"/>
          </ac:spMkLst>
        </pc:spChg>
        <pc:spChg chg="add">
          <ac:chgData name="Mustafa Akben" userId="a1db203f-5cdf-4ef1-955b-66d9977aa212" providerId="ADAL" clId="{114DB799-9A7D-4442-AE76-4384AE0BCB42}" dt="2024-09-16T12:44:32.325" v="2166" actId="26606"/>
          <ac:spMkLst>
            <pc:docMk/>
            <pc:sldMk cId="817657263" sldId="292"/>
            <ac:spMk id="19" creationId="{ECC07320-C2CA-4E29-8481-9D9E143C7788}"/>
          </ac:spMkLst>
        </pc:spChg>
        <pc:spChg chg="add">
          <ac:chgData name="Mustafa Akben" userId="a1db203f-5cdf-4ef1-955b-66d9977aa212" providerId="ADAL" clId="{114DB799-9A7D-4442-AE76-4384AE0BCB42}" dt="2024-09-16T12:44:32.325" v="2166" actId="26606"/>
          <ac:spMkLst>
            <pc:docMk/>
            <pc:sldMk cId="817657263" sldId="292"/>
            <ac:spMk id="21" creationId="{178FB36B-5BFE-42CA-BC60-1115E0D95EEC}"/>
          </ac:spMkLst>
        </pc:spChg>
        <pc:grpChg chg="add del">
          <ac:chgData name="Mustafa Akben" userId="a1db203f-5cdf-4ef1-955b-66d9977aa212" providerId="ADAL" clId="{114DB799-9A7D-4442-AE76-4384AE0BCB42}" dt="2024-09-16T12:44:32.325" v="2166" actId="26606"/>
          <ac:grpSpMkLst>
            <pc:docMk/>
            <pc:sldMk cId="817657263" sldId="292"/>
            <ac:grpSpMk id="12" creationId="{5EFBDE31-BB3E-6CFC-23CD-B5976DA38438}"/>
          </ac:grpSpMkLst>
        </pc:grpChg>
        <pc:picChg chg="add mod">
          <ac:chgData name="Mustafa Akben" userId="a1db203f-5cdf-4ef1-955b-66d9977aa212" providerId="ADAL" clId="{114DB799-9A7D-4442-AE76-4384AE0BCB42}" dt="2024-09-16T12:44:32.325" v="2166" actId="26606"/>
          <ac:picMkLst>
            <pc:docMk/>
            <pc:sldMk cId="817657263" sldId="292"/>
            <ac:picMk id="5" creationId="{6E721076-93E9-A8E5-BDD8-2D67C3580C7C}"/>
          </ac:picMkLst>
        </pc:picChg>
      </pc:sldChg>
      <pc:sldChg chg="addSp delSp modSp new mod setBg modAnim modNotesTx">
        <pc:chgData name="Mustafa Akben" userId="a1db203f-5cdf-4ef1-955b-66d9977aa212" providerId="ADAL" clId="{114DB799-9A7D-4442-AE76-4384AE0BCB42}" dt="2024-09-16T12:49:53.569" v="2217"/>
        <pc:sldMkLst>
          <pc:docMk/>
          <pc:sldMk cId="2710555004" sldId="293"/>
        </pc:sldMkLst>
        <pc:spChg chg="del">
          <ac:chgData name="Mustafa Akben" userId="a1db203f-5cdf-4ef1-955b-66d9977aa212" providerId="ADAL" clId="{114DB799-9A7D-4442-AE76-4384AE0BCB42}" dt="2024-09-16T12:49:47.151" v="2215" actId="478"/>
          <ac:spMkLst>
            <pc:docMk/>
            <pc:sldMk cId="2710555004" sldId="293"/>
            <ac:spMk id="2" creationId="{7DAABBCC-0D99-287E-8D35-0F04D01FF078}"/>
          </ac:spMkLst>
        </pc:spChg>
        <pc:spChg chg="del">
          <ac:chgData name="Mustafa Akben" userId="a1db203f-5cdf-4ef1-955b-66d9977aa212" providerId="ADAL" clId="{114DB799-9A7D-4442-AE76-4384AE0BCB42}" dt="2024-09-16T12:49:45.106" v="2214"/>
          <ac:spMkLst>
            <pc:docMk/>
            <pc:sldMk cId="2710555004" sldId="293"/>
            <ac:spMk id="3" creationId="{7AFC2B9C-6E26-8EFE-731B-F98A7840C83C}"/>
          </ac:spMkLst>
        </pc:spChg>
        <pc:picChg chg="add mod">
          <ac:chgData name="Mustafa Akben" userId="a1db203f-5cdf-4ef1-955b-66d9977aa212" providerId="ADAL" clId="{114DB799-9A7D-4442-AE76-4384AE0BCB42}" dt="2024-09-16T12:49:48.979" v="2216" actId="26606"/>
          <ac:picMkLst>
            <pc:docMk/>
            <pc:sldMk cId="2710555004" sldId="293"/>
            <ac:picMk id="4" creationId="{BC52AED6-66EB-0EE3-0222-344D2067E42E}"/>
          </ac:picMkLst>
        </pc:picChg>
      </pc:sldChg>
      <pc:sldMasterChg chg="add addSldLayout">
        <pc:chgData name="Mustafa Akben" userId="a1db203f-5cdf-4ef1-955b-66d9977aa212" providerId="ADAL" clId="{114DB799-9A7D-4442-AE76-4384AE0BCB42}" dt="2024-09-16T11:44:21.719" v="635" actId="27028"/>
        <pc:sldMasterMkLst>
          <pc:docMk/>
          <pc:sldMasterMk cId="1608747594" sldId="2147483648"/>
        </pc:sldMasterMkLst>
        <pc:sldLayoutChg chg="add">
          <pc:chgData name="Mustafa Akben" userId="a1db203f-5cdf-4ef1-955b-66d9977aa212" providerId="ADAL" clId="{114DB799-9A7D-4442-AE76-4384AE0BCB42}" dt="2024-09-16T11:44:21.719" v="635" actId="27028"/>
          <pc:sldLayoutMkLst>
            <pc:docMk/>
            <pc:sldMasterMk cId="1608747594" sldId="2147483648"/>
            <pc:sldLayoutMk cId="3382841060" sldId="2147483650"/>
          </pc:sldLayoutMkLst>
        </pc:sldLayoutChg>
      </pc:sldMasterChg>
      <pc:sldMasterChg chg="add addSldLayout">
        <pc:chgData name="Mustafa Akben" userId="a1db203f-5cdf-4ef1-955b-66d9977aa212" providerId="ADAL" clId="{114DB799-9A7D-4442-AE76-4384AE0BCB42}" dt="2024-09-16T11:44:22.524" v="637" actId="27028"/>
        <pc:sldMasterMkLst>
          <pc:docMk/>
          <pc:sldMasterMk cId="1096580485" sldId="2147483660"/>
        </pc:sldMasterMkLst>
        <pc:sldLayoutChg chg="add">
          <pc:chgData name="Mustafa Akben" userId="a1db203f-5cdf-4ef1-955b-66d9977aa212" providerId="ADAL" clId="{114DB799-9A7D-4442-AE76-4384AE0BCB42}" dt="2024-09-16T11:44:22.524" v="637" actId="27028"/>
          <pc:sldLayoutMkLst>
            <pc:docMk/>
            <pc:sldMasterMk cId="1096580485" sldId="2147483660"/>
            <pc:sldLayoutMk cId="3073068439" sldId="2147483662"/>
          </pc:sldLayoutMkLst>
        </pc:sldLayoutChg>
      </pc:sldMasterChg>
      <pc:sldMasterChg chg="replId modSldLayout">
        <pc:chgData name="Mustafa Akben" userId="a1db203f-5cdf-4ef1-955b-66d9977aa212" providerId="ADAL" clId="{114DB799-9A7D-4442-AE76-4384AE0BCB42}" dt="2024-09-16T11:44:22.524" v="637" actId="27028"/>
        <pc:sldMasterMkLst>
          <pc:docMk/>
          <pc:sldMasterMk cId="786168648" sldId="2147483672"/>
        </pc:sldMasterMkLst>
        <pc:sldLayoutChg chg="replId">
          <pc:chgData name="Mustafa Akben" userId="a1db203f-5cdf-4ef1-955b-66d9977aa212" providerId="ADAL" clId="{114DB799-9A7D-4442-AE76-4384AE0BCB42}" dt="2024-09-16T11:44:22.524" v="637" actId="27028"/>
          <pc:sldLayoutMkLst>
            <pc:docMk/>
            <pc:sldMasterMk cId="786168648" sldId="2147483672"/>
            <pc:sldLayoutMk cId="398751821"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14A29-A194-4823-8898-55841B637572}"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6E894-8ED9-44E2-9DB1-9FCF101E7928}" type="slidenum">
              <a:rPr lang="en-US" smtClean="0"/>
              <a:t>‹#›</a:t>
            </a:fld>
            <a:endParaRPr lang="en-US"/>
          </a:p>
        </p:txBody>
      </p:sp>
    </p:spTree>
    <p:extLst>
      <p:ext uri="{BB962C8B-B14F-4D97-AF65-F5344CB8AC3E}">
        <p14:creationId xmlns:p14="http://schemas.microsoft.com/office/powerpoint/2010/main" val="40191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LLM-empowered agents conducting interviews or participating in online forums to gather social data (2022).</a:t>
            </a:r>
          </a:p>
          <a:p>
            <a:endParaRPr lang="en-US" dirty="0"/>
          </a:p>
        </p:txBody>
      </p:sp>
      <p:sp>
        <p:nvSpPr>
          <p:cNvPr id="4" name="Slide Number Placeholder 3"/>
          <p:cNvSpPr>
            <a:spLocks noGrp="1"/>
          </p:cNvSpPr>
          <p:nvPr>
            <p:ph type="sldNum" sz="quarter" idx="5"/>
          </p:nvPr>
        </p:nvSpPr>
        <p:spPr/>
        <p:txBody>
          <a:bodyPr/>
          <a:lstStyle/>
          <a:p>
            <a:fld id="{A6D6E894-8ED9-44E2-9DB1-9FCF101E7928}" type="slidenum">
              <a:rPr lang="en-US" smtClean="0"/>
              <a:t>3</a:t>
            </a:fld>
            <a:endParaRPr lang="en-US"/>
          </a:p>
        </p:txBody>
      </p:sp>
    </p:spTree>
    <p:extLst>
      <p:ext uri="{BB962C8B-B14F-4D97-AF65-F5344CB8AC3E}">
        <p14:creationId xmlns:p14="http://schemas.microsoft.com/office/powerpoint/2010/main" val="998625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D6E894-8ED9-44E2-9DB1-9FCF101E7928}" type="slidenum">
              <a:rPr lang="en-US" smtClean="0"/>
              <a:t>4</a:t>
            </a:fld>
            <a:endParaRPr lang="en-US"/>
          </a:p>
        </p:txBody>
      </p:sp>
    </p:spTree>
    <p:extLst>
      <p:ext uri="{BB962C8B-B14F-4D97-AF65-F5344CB8AC3E}">
        <p14:creationId xmlns:p14="http://schemas.microsoft.com/office/powerpoint/2010/main" val="3323670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Example: AI agents participating in online forums to study emerging social movements (2024).</a:t>
            </a:r>
          </a:p>
          <a:p>
            <a:endParaRPr lang="en-US" dirty="0"/>
          </a:p>
        </p:txBody>
      </p:sp>
      <p:sp>
        <p:nvSpPr>
          <p:cNvPr id="4" name="Slide Number Placeholder 3"/>
          <p:cNvSpPr>
            <a:spLocks noGrp="1"/>
          </p:cNvSpPr>
          <p:nvPr>
            <p:ph type="sldNum" sz="quarter" idx="5"/>
          </p:nvPr>
        </p:nvSpPr>
        <p:spPr/>
        <p:txBody>
          <a:bodyPr/>
          <a:lstStyle/>
          <a:p>
            <a:fld id="{A6D6E894-8ED9-44E2-9DB1-9FCF101E7928}" type="slidenum">
              <a:rPr lang="en-US" smtClean="0"/>
              <a:t>16</a:t>
            </a:fld>
            <a:endParaRPr lang="en-US"/>
          </a:p>
        </p:txBody>
      </p:sp>
    </p:spTree>
    <p:extLst>
      <p:ext uri="{BB962C8B-B14F-4D97-AF65-F5344CB8AC3E}">
        <p14:creationId xmlns:p14="http://schemas.microsoft.com/office/powerpoint/2010/main" val="4257301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Example: AI agents tracking the spread of health misinformation across social media platforms (2023).</a:t>
            </a:r>
          </a:p>
          <a:p>
            <a:endParaRPr lang="en-US" dirty="0"/>
          </a:p>
        </p:txBody>
      </p:sp>
      <p:sp>
        <p:nvSpPr>
          <p:cNvPr id="4" name="Slide Number Placeholder 3"/>
          <p:cNvSpPr>
            <a:spLocks noGrp="1"/>
          </p:cNvSpPr>
          <p:nvPr>
            <p:ph type="sldNum" sz="quarter" idx="5"/>
          </p:nvPr>
        </p:nvSpPr>
        <p:spPr/>
        <p:txBody>
          <a:bodyPr/>
          <a:lstStyle/>
          <a:p>
            <a:fld id="{A6D6E894-8ED9-44E2-9DB1-9FCF101E7928}" type="slidenum">
              <a:rPr lang="en-US" smtClean="0"/>
              <a:t>17</a:t>
            </a:fld>
            <a:endParaRPr lang="en-US"/>
          </a:p>
        </p:txBody>
      </p:sp>
    </p:spTree>
    <p:extLst>
      <p:ext uri="{BB962C8B-B14F-4D97-AF65-F5344CB8AC3E}">
        <p14:creationId xmlns:p14="http://schemas.microsoft.com/office/powerpoint/2010/main" val="1886666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https://youtu.be/ZdoU9vI2yCg?si=LeGsBm5BLmb027z4</a:t>
            </a:r>
          </a:p>
        </p:txBody>
      </p:sp>
      <p:sp>
        <p:nvSpPr>
          <p:cNvPr id="4" name="Slide Number Placeholder 3"/>
          <p:cNvSpPr>
            <a:spLocks noGrp="1"/>
          </p:cNvSpPr>
          <p:nvPr>
            <p:ph type="sldNum" sz="quarter" idx="5"/>
          </p:nvPr>
        </p:nvSpPr>
        <p:spPr/>
        <p:txBody>
          <a:bodyPr/>
          <a:lstStyle/>
          <a:p>
            <a:fld id="{A6D6E894-8ED9-44E2-9DB1-9FCF101E7928}" type="slidenum">
              <a:rPr lang="en-US" smtClean="0"/>
              <a:t>22</a:t>
            </a:fld>
            <a:endParaRPr lang="en-US"/>
          </a:p>
        </p:txBody>
      </p:sp>
    </p:spTree>
    <p:extLst>
      <p:ext uri="{BB962C8B-B14F-4D97-AF65-F5344CB8AC3E}">
        <p14:creationId xmlns:p14="http://schemas.microsoft.com/office/powerpoint/2010/main" val="3482561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4B3DF-4F86-B8C7-1D06-D112EFA436DE}"/>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43884704-E721-70ED-A5BB-231B15EE4DA1}"/>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F58762-63D6-2327-1B8C-0BF3B41D38E2}"/>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07AFB5D6-3595-8BC9-A4BB-0BE94CF25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136D1-DE49-2103-0A6D-3AA54D919201}"/>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3241845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30408-534F-C07E-3BBE-114A703AA8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2C5717-BB2B-54E2-DBE0-9CF8EF9854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AD505D-EBB1-B048-4AF2-D6955B6995FE}"/>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C469846C-26AB-EBFC-1D48-993CE91A1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CC3ADF-5B59-5430-8140-FA0841988E73}"/>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43182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186F1F-DC50-5DB2-134F-F0BE94F63EBE}"/>
              </a:ext>
            </a:extLst>
          </p:cNvPr>
          <p:cNvSpPr>
            <a:spLocks noGrp="1"/>
          </p:cNvSpPr>
          <p:nvPr>
            <p:ph type="title" orient="vert"/>
          </p:nvPr>
        </p:nvSpPr>
        <p:spPr>
          <a:xfrm>
            <a:off x="8722628" y="365125"/>
            <a:ext cx="262821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5DCBE3-DFC9-F464-71C0-CB8110CAF6F1}"/>
              </a:ext>
            </a:extLst>
          </p:cNvPr>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D812C-62AE-DC9F-F682-CE40A27E247B}"/>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13A3AD27-DFD4-E4BF-EEEC-B7C42D0D2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B77297-973F-EB21-E63F-A032B65D3678}"/>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36267339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5C3DE-1A9B-9DD0-83EC-2A37D51760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3C477-C740-13B9-89AB-B190D6536F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888D3F-9080-2C65-8CE4-069FAA7A702F}"/>
              </a:ext>
            </a:extLst>
          </p:cNvPr>
          <p:cNvSpPr>
            <a:spLocks noGrp="1"/>
          </p:cNvSpPr>
          <p:nvPr>
            <p:ph type="dt" sz="half" idx="10"/>
          </p:nvPr>
        </p:nvSpPr>
        <p:spPr/>
        <p:txBody>
          <a:bodyPr/>
          <a:lstStyle/>
          <a:p>
            <a:fld id="{E468CB81-5E1B-4749-B773-A700863D67AB}" type="datetimeFigureOut">
              <a:rPr lang="en-US" smtClean="0"/>
              <a:t>9/16/2024</a:t>
            </a:fld>
            <a:endParaRPr lang="en-US"/>
          </a:p>
        </p:txBody>
      </p:sp>
      <p:sp>
        <p:nvSpPr>
          <p:cNvPr id="5" name="Footer Placeholder 4">
            <a:extLst>
              <a:ext uri="{FF2B5EF4-FFF2-40B4-BE49-F238E27FC236}">
                <a16:creationId xmlns:a16="http://schemas.microsoft.com/office/drawing/2014/main" id="{CE0BC136-CA1F-5C54-1ACA-7A7290EBF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9DE858-86D5-F01A-EB45-6FDDA4DD9893}"/>
              </a:ext>
            </a:extLst>
          </p:cNvPr>
          <p:cNvSpPr>
            <a:spLocks noGrp="1"/>
          </p:cNvSpPr>
          <p:nvPr>
            <p:ph type="sldNum" sz="quarter" idx="12"/>
          </p:nvPr>
        </p:nvSpPr>
        <p:spPr/>
        <p:txBody>
          <a:bodyPr/>
          <a:lstStyle/>
          <a:p>
            <a:fld id="{ABB2180A-50EA-4033-AD14-C0AEBD2AFCBD}" type="slidenum">
              <a:rPr lang="en-US" smtClean="0"/>
              <a:t>‹#›</a:t>
            </a:fld>
            <a:endParaRPr lang="en-US"/>
          </a:p>
        </p:txBody>
      </p:sp>
    </p:spTree>
    <p:extLst>
      <p:ext uri="{BB962C8B-B14F-4D97-AF65-F5344CB8AC3E}">
        <p14:creationId xmlns:p14="http://schemas.microsoft.com/office/powerpoint/2010/main" val="3382841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4277F-A3BF-4566-D6D8-E38D77A2B1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1B59CD-3343-A0FA-93C9-41D7DE64CA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828FC-B079-9B87-75C1-9A51F3BCE7BC}"/>
              </a:ext>
            </a:extLst>
          </p:cNvPr>
          <p:cNvSpPr>
            <a:spLocks noGrp="1"/>
          </p:cNvSpPr>
          <p:nvPr>
            <p:ph type="dt" sz="half" idx="10"/>
          </p:nvPr>
        </p:nvSpPr>
        <p:spPr/>
        <p:txBody>
          <a:bodyPr/>
          <a:lstStyle/>
          <a:p>
            <a:fld id="{9BBA0ECB-7743-4ABA-A9D3-0F64F0B7A60A}" type="datetimeFigureOut">
              <a:rPr lang="en-US" smtClean="0"/>
              <a:t>9/16/2024</a:t>
            </a:fld>
            <a:endParaRPr lang="en-US"/>
          </a:p>
        </p:txBody>
      </p:sp>
      <p:sp>
        <p:nvSpPr>
          <p:cNvPr id="5" name="Footer Placeholder 4">
            <a:extLst>
              <a:ext uri="{FF2B5EF4-FFF2-40B4-BE49-F238E27FC236}">
                <a16:creationId xmlns:a16="http://schemas.microsoft.com/office/drawing/2014/main" id="{89B6F85B-5016-E041-5438-F9C70BD69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13FAD8-FBA9-B761-A78A-110EB611EB04}"/>
              </a:ext>
            </a:extLst>
          </p:cNvPr>
          <p:cNvSpPr>
            <a:spLocks noGrp="1"/>
          </p:cNvSpPr>
          <p:nvPr>
            <p:ph type="sldNum" sz="quarter" idx="12"/>
          </p:nvPr>
        </p:nvSpPr>
        <p:spPr/>
        <p:txBody>
          <a:bodyPr/>
          <a:lstStyle/>
          <a:p>
            <a:fld id="{336B319E-6015-4BA5-AF4D-43EA956A9DAA}" type="slidenum">
              <a:rPr lang="en-US" smtClean="0"/>
              <a:t>‹#›</a:t>
            </a:fld>
            <a:endParaRPr lang="en-US"/>
          </a:p>
        </p:txBody>
      </p:sp>
    </p:spTree>
    <p:extLst>
      <p:ext uri="{BB962C8B-B14F-4D97-AF65-F5344CB8AC3E}">
        <p14:creationId xmlns:p14="http://schemas.microsoft.com/office/powerpoint/2010/main" val="3073068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899F-6258-317D-BC76-D9B7F1072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6397EF-E989-DFC2-5471-C7CC79A68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D5B9A7-DC99-D2D7-7AEE-BB095584695E}"/>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66B67B3B-9375-642E-7FA9-5DD6E4E70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36435-6150-C43B-037D-F4EBA9B9C40F}"/>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398751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95DC4-ED5E-4446-055D-E8AD33ACD5D9}"/>
              </a:ext>
            </a:extLst>
          </p:cNvPr>
          <p:cNvSpPr>
            <a:spLocks noGrp="1"/>
          </p:cNvSpPr>
          <p:nvPr>
            <p:ph type="title"/>
          </p:nvPr>
        </p:nvSpPr>
        <p:spPr>
          <a:xfrm>
            <a:off x="831633" y="1709739"/>
            <a:ext cx="10512862"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273BA95-F014-D09E-EA36-14AAC2348278}"/>
              </a:ext>
            </a:extLst>
          </p:cNvPr>
          <p:cNvSpPr>
            <a:spLocks noGrp="1"/>
          </p:cNvSpPr>
          <p:nvPr>
            <p:ph type="body" idx="1"/>
          </p:nvPr>
        </p:nvSpPr>
        <p:spPr>
          <a:xfrm>
            <a:off x="831633" y="4589464"/>
            <a:ext cx="10512862" cy="1500187"/>
          </a:xfrm>
        </p:spPr>
        <p:txBody>
          <a:bodyPr/>
          <a:lstStyle>
            <a:lvl1pPr marL="0" indent="0">
              <a:buNone/>
              <a:defRPr sz="2399">
                <a:solidFill>
                  <a:schemeClr val="tx1">
                    <a:tint val="82000"/>
                  </a:schemeClr>
                </a:solidFill>
              </a:defRPr>
            </a:lvl1pPr>
            <a:lvl2pPr marL="457063" indent="0">
              <a:buNone/>
              <a:defRPr sz="1999">
                <a:solidFill>
                  <a:schemeClr val="tx1">
                    <a:tint val="82000"/>
                  </a:schemeClr>
                </a:solidFill>
              </a:defRPr>
            </a:lvl2pPr>
            <a:lvl3pPr marL="914126" indent="0">
              <a:buNone/>
              <a:defRPr sz="1799">
                <a:solidFill>
                  <a:schemeClr val="tx1">
                    <a:tint val="82000"/>
                  </a:schemeClr>
                </a:solidFill>
              </a:defRPr>
            </a:lvl3pPr>
            <a:lvl4pPr marL="1371189" indent="0">
              <a:buNone/>
              <a:defRPr sz="1600">
                <a:solidFill>
                  <a:schemeClr val="tx1">
                    <a:tint val="82000"/>
                  </a:schemeClr>
                </a:solidFill>
              </a:defRPr>
            </a:lvl4pPr>
            <a:lvl5pPr marL="1828251" indent="0">
              <a:buNone/>
              <a:defRPr sz="1600">
                <a:solidFill>
                  <a:schemeClr val="tx1">
                    <a:tint val="82000"/>
                  </a:schemeClr>
                </a:solidFill>
              </a:defRPr>
            </a:lvl5pPr>
            <a:lvl6pPr marL="2285314" indent="0">
              <a:buNone/>
              <a:defRPr sz="1600">
                <a:solidFill>
                  <a:schemeClr val="tx1">
                    <a:tint val="82000"/>
                  </a:schemeClr>
                </a:solidFill>
              </a:defRPr>
            </a:lvl6pPr>
            <a:lvl7pPr marL="2742377" indent="0">
              <a:buNone/>
              <a:defRPr sz="1600">
                <a:solidFill>
                  <a:schemeClr val="tx1">
                    <a:tint val="82000"/>
                  </a:schemeClr>
                </a:solidFill>
              </a:defRPr>
            </a:lvl7pPr>
            <a:lvl8pPr marL="3199440" indent="0">
              <a:buNone/>
              <a:defRPr sz="1600">
                <a:solidFill>
                  <a:schemeClr val="tx1">
                    <a:tint val="82000"/>
                  </a:schemeClr>
                </a:solidFill>
              </a:defRPr>
            </a:lvl8pPr>
            <a:lvl9pPr marL="3656503"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4B78A0-23DD-89BC-D62C-DADF2F533ACC}"/>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D4B45776-6DC8-04BD-1815-182E661291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0BB98F-2F06-F231-52B5-A3B1A351B505}"/>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993332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CD78-2F11-4679-D3A5-5C11B88112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DFA575-C525-B6BD-4C57-D9A41EDFD99A}"/>
              </a:ext>
            </a:extLst>
          </p:cNvPr>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BBDC2F-67C2-1986-E69A-71730C0B7DF6}"/>
              </a:ext>
            </a:extLst>
          </p:cNvPr>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FE3E62-F32C-CAAA-2E43-5644ACFD0B96}"/>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6" name="Footer Placeholder 5">
            <a:extLst>
              <a:ext uri="{FF2B5EF4-FFF2-40B4-BE49-F238E27FC236}">
                <a16:creationId xmlns:a16="http://schemas.microsoft.com/office/drawing/2014/main" id="{D7E34240-7B48-8985-1937-488EAAC2F9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019B4-A746-3EE6-AE94-CD98D8E30F99}"/>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3463745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8A725-B45B-F3CB-2326-0B8E61A8F244}"/>
              </a:ext>
            </a:extLst>
          </p:cNvPr>
          <p:cNvSpPr>
            <a:spLocks noGrp="1"/>
          </p:cNvSpPr>
          <p:nvPr>
            <p:ph type="title"/>
          </p:nvPr>
        </p:nvSpPr>
        <p:spPr>
          <a:xfrm>
            <a:off x="839569" y="365126"/>
            <a:ext cx="1051286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C578F1-2816-3303-B178-F38C154DBDC4}"/>
              </a:ext>
            </a:extLst>
          </p:cNvPr>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EDD036-DE6E-1E85-836E-109D52A06CE5}"/>
              </a:ext>
            </a:extLst>
          </p:cNvPr>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A49D42-8C65-9D01-84ED-2AD4B19CA0A6}"/>
              </a:ext>
            </a:extLst>
          </p:cNvPr>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DBC02-9664-7369-858E-DD17C821828B}"/>
              </a:ext>
            </a:extLst>
          </p:cNvPr>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677AD1-F8BF-E432-D07F-3F7058334562}"/>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8" name="Footer Placeholder 7">
            <a:extLst>
              <a:ext uri="{FF2B5EF4-FFF2-40B4-BE49-F238E27FC236}">
                <a16:creationId xmlns:a16="http://schemas.microsoft.com/office/drawing/2014/main" id="{9EBB2DD2-566E-B23A-F505-53CE9D1A93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98DA7A-5A8B-4932-37AE-C089503ED1C2}"/>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95616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2C01-3034-86AD-681C-2D1652C0E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C327E02-F490-8467-9F27-D16BB816F33E}"/>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4" name="Footer Placeholder 3">
            <a:extLst>
              <a:ext uri="{FF2B5EF4-FFF2-40B4-BE49-F238E27FC236}">
                <a16:creationId xmlns:a16="http://schemas.microsoft.com/office/drawing/2014/main" id="{F77C7965-056F-2FF9-229B-B7E47AF0B2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56B7F2-42A0-64E0-6016-5507CD20E60D}"/>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1358060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BC5191-5444-A1CB-0FF1-9BAAC314F8A5}"/>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3" name="Footer Placeholder 2">
            <a:extLst>
              <a:ext uri="{FF2B5EF4-FFF2-40B4-BE49-F238E27FC236}">
                <a16:creationId xmlns:a16="http://schemas.microsoft.com/office/drawing/2014/main" id="{2D58AEC6-8D15-AEB6-80BF-F2AF3E159FA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1EAD8-3F76-3228-9397-26EF69A983E4}"/>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2092907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2E09-BAF3-352F-80C2-025F31EFF8F8}"/>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Content Placeholder 2">
            <a:extLst>
              <a:ext uri="{FF2B5EF4-FFF2-40B4-BE49-F238E27FC236}">
                <a16:creationId xmlns:a16="http://schemas.microsoft.com/office/drawing/2014/main" id="{549652C7-CBC5-74B8-8CC7-A5CBB03BFF0C}"/>
              </a:ext>
            </a:extLst>
          </p:cNvPr>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68366B-6582-E3F9-F557-93EEF59727CD}"/>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4A6FE-6C19-6B80-7578-DE565273F490}"/>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6" name="Footer Placeholder 5">
            <a:extLst>
              <a:ext uri="{FF2B5EF4-FFF2-40B4-BE49-F238E27FC236}">
                <a16:creationId xmlns:a16="http://schemas.microsoft.com/office/drawing/2014/main" id="{04AC4EEF-5EC7-B113-3D4C-5952F83A95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8017CF-CF17-8C3C-A21A-035F04027F29}"/>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192578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C785B-9919-29A2-E4D1-FE9E3E490FA3}"/>
              </a:ext>
            </a:extLst>
          </p:cNvPr>
          <p:cNvSpPr>
            <a:spLocks noGrp="1"/>
          </p:cNvSpPr>
          <p:nvPr>
            <p:ph type="title"/>
          </p:nvPr>
        </p:nvSpPr>
        <p:spPr>
          <a:xfrm>
            <a:off x="839570" y="457200"/>
            <a:ext cx="3931213" cy="1600200"/>
          </a:xfrm>
        </p:spPr>
        <p:txBody>
          <a:bodyPr anchor="b"/>
          <a:lstStyle>
            <a:lvl1pPr>
              <a:defRPr sz="3199"/>
            </a:lvl1pPr>
          </a:lstStyle>
          <a:p>
            <a:r>
              <a:rPr lang="en-US"/>
              <a:t>Click to edit Master title style</a:t>
            </a:r>
          </a:p>
        </p:txBody>
      </p:sp>
      <p:sp>
        <p:nvSpPr>
          <p:cNvPr id="3" name="Picture Placeholder 2">
            <a:extLst>
              <a:ext uri="{FF2B5EF4-FFF2-40B4-BE49-F238E27FC236}">
                <a16:creationId xmlns:a16="http://schemas.microsoft.com/office/drawing/2014/main" id="{4AE6AC37-0610-9D11-BE5A-07B762940BB2}"/>
              </a:ext>
            </a:extLst>
          </p:cNvPr>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a:extLst>
              <a:ext uri="{FF2B5EF4-FFF2-40B4-BE49-F238E27FC236}">
                <a16:creationId xmlns:a16="http://schemas.microsoft.com/office/drawing/2014/main" id="{47B06A61-90B7-AD22-9790-598D9F411424}"/>
              </a:ext>
            </a:extLst>
          </p:cNvPr>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0A9E85-9425-BB48-0B4B-53F6C7ECCB86}"/>
              </a:ext>
            </a:extLst>
          </p:cNvPr>
          <p:cNvSpPr>
            <a:spLocks noGrp="1"/>
          </p:cNvSpPr>
          <p:nvPr>
            <p:ph type="dt" sz="half" idx="10"/>
          </p:nvPr>
        </p:nvSpPr>
        <p:spPr/>
        <p:txBody>
          <a:bodyPr/>
          <a:lstStyle/>
          <a:p>
            <a:fld id="{0AFF5361-9525-46CC-A98B-9FD1520C6BAB}" type="datetimeFigureOut">
              <a:rPr lang="en-US" smtClean="0"/>
              <a:t>9/16/2024</a:t>
            </a:fld>
            <a:endParaRPr lang="en-US"/>
          </a:p>
        </p:txBody>
      </p:sp>
      <p:sp>
        <p:nvSpPr>
          <p:cNvPr id="6" name="Footer Placeholder 5">
            <a:extLst>
              <a:ext uri="{FF2B5EF4-FFF2-40B4-BE49-F238E27FC236}">
                <a16:creationId xmlns:a16="http://schemas.microsoft.com/office/drawing/2014/main" id="{F7C69306-C8A1-1A70-FB85-9A3081B79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9DF1C-5213-380D-D8AB-98DA057293A8}"/>
              </a:ext>
            </a:extLst>
          </p:cNvPr>
          <p:cNvSpPr>
            <a:spLocks noGrp="1"/>
          </p:cNvSpPr>
          <p:nvPr>
            <p:ph type="sldNum" sz="quarter" idx="12"/>
          </p:nvPr>
        </p:nvSpPr>
        <p:spPr/>
        <p:txBody>
          <a:bodyPr/>
          <a:lstStyle/>
          <a:p>
            <a:fld id="{E164B932-0F94-4BD2-9D2B-A057FD20A557}" type="slidenum">
              <a:rPr lang="en-US" smtClean="0"/>
              <a:t>‹#›</a:t>
            </a:fld>
            <a:endParaRPr lang="en-US"/>
          </a:p>
        </p:txBody>
      </p:sp>
    </p:spTree>
    <p:extLst>
      <p:ext uri="{BB962C8B-B14F-4D97-AF65-F5344CB8AC3E}">
        <p14:creationId xmlns:p14="http://schemas.microsoft.com/office/powerpoint/2010/main" val="3757351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2885D-355C-7005-A0CD-52B89CA8400B}"/>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206B16-8E18-D8B4-CF33-572BA54B71B6}"/>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A2DBB-FFA5-C714-645C-D05956B1952A}"/>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FF5361-9525-46CC-A98B-9FD1520C6BAB}" type="datetimeFigureOut">
              <a:rPr lang="en-US" smtClean="0"/>
              <a:t>9/16/2024</a:t>
            </a:fld>
            <a:endParaRPr lang="en-US"/>
          </a:p>
        </p:txBody>
      </p:sp>
      <p:sp>
        <p:nvSpPr>
          <p:cNvPr id="5" name="Footer Placeholder 4">
            <a:extLst>
              <a:ext uri="{FF2B5EF4-FFF2-40B4-BE49-F238E27FC236}">
                <a16:creationId xmlns:a16="http://schemas.microsoft.com/office/drawing/2014/main" id="{49ADDA9C-BF39-5851-2183-E80D5C9F1A4F}"/>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059E0A4-68B5-A601-596A-42895F33909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164B932-0F94-4BD2-9D2B-A057FD20A557}" type="slidenum">
              <a:rPr lang="en-US" smtClean="0"/>
              <a:t>‹#›</a:t>
            </a:fld>
            <a:endParaRPr lang="en-US"/>
          </a:p>
        </p:txBody>
      </p:sp>
    </p:spTree>
    <p:extLst>
      <p:ext uri="{BB962C8B-B14F-4D97-AF65-F5344CB8AC3E}">
        <p14:creationId xmlns:p14="http://schemas.microsoft.com/office/powerpoint/2010/main" val="786168648"/>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B9C153-2EC8-DABE-50F7-BA64744CF0A5}"/>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4B2BC25-5603-941F-BFDA-696FEEA59FB4}"/>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BA7A4-F85C-E805-B486-E61C366554E5}"/>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468CB81-5E1B-4749-B773-A700863D67AB}" type="datetimeFigureOut">
              <a:rPr lang="en-US" smtClean="0"/>
              <a:t>9/16/2024</a:t>
            </a:fld>
            <a:endParaRPr lang="en-US"/>
          </a:p>
        </p:txBody>
      </p:sp>
      <p:sp>
        <p:nvSpPr>
          <p:cNvPr id="5" name="Footer Placeholder 4">
            <a:extLst>
              <a:ext uri="{FF2B5EF4-FFF2-40B4-BE49-F238E27FC236}">
                <a16:creationId xmlns:a16="http://schemas.microsoft.com/office/drawing/2014/main" id="{B0645E3D-8F56-1D83-AF04-3442957669D9}"/>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EC56FE-3D96-F0A2-98BA-D82C2975990F}"/>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B2180A-50EA-4033-AD14-C0AEBD2AFCBD}" type="slidenum">
              <a:rPr lang="en-US" smtClean="0"/>
              <a:t>‹#›</a:t>
            </a:fld>
            <a:endParaRPr lang="en-US"/>
          </a:p>
        </p:txBody>
      </p:sp>
    </p:spTree>
    <p:extLst>
      <p:ext uri="{BB962C8B-B14F-4D97-AF65-F5344CB8AC3E}">
        <p14:creationId xmlns:p14="http://schemas.microsoft.com/office/powerpoint/2010/main" val="1608747594"/>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A669A3-239B-1BB4-5A59-3FE48FE2F351}"/>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A17DEA-7914-8CC3-80E1-D8545D82116A}"/>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D288E3-3747-9E04-F3A2-A6AA60A4412B}"/>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BA0ECB-7743-4ABA-A9D3-0F64F0B7A60A}" type="datetimeFigureOut">
              <a:rPr lang="en-US" smtClean="0"/>
              <a:t>9/16/2024</a:t>
            </a:fld>
            <a:endParaRPr lang="en-US"/>
          </a:p>
        </p:txBody>
      </p:sp>
      <p:sp>
        <p:nvSpPr>
          <p:cNvPr id="5" name="Footer Placeholder 4">
            <a:extLst>
              <a:ext uri="{FF2B5EF4-FFF2-40B4-BE49-F238E27FC236}">
                <a16:creationId xmlns:a16="http://schemas.microsoft.com/office/drawing/2014/main" id="{F07148F7-E0CB-9748-C23F-F48696E1ED4A}"/>
              </a:ext>
            </a:extLst>
          </p:cNvPr>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776923-9041-6A19-F4B2-C54B56783EF7}"/>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B319E-6015-4BA5-AF4D-43EA956A9DAA}" type="slidenum">
              <a:rPr lang="en-US" smtClean="0"/>
              <a:t>‹#›</a:t>
            </a:fld>
            <a:endParaRPr lang="en-US"/>
          </a:p>
        </p:txBody>
      </p:sp>
    </p:spTree>
    <p:extLst>
      <p:ext uri="{BB962C8B-B14F-4D97-AF65-F5344CB8AC3E}">
        <p14:creationId xmlns:p14="http://schemas.microsoft.com/office/powerpoint/2010/main" val="1096580485"/>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f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https://www.youtube.com/embed/ZdoU9vI2yCg?feature=oembed" TargetMode="Externa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13.xml"/><Relationship Id="rId1" Type="http://schemas.openxmlformats.org/officeDocument/2006/relationships/video" Target="https://www.youtube.com/embed/fjHtjT7GO1c?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image of molecular blocks">
            <a:extLst>
              <a:ext uri="{FF2B5EF4-FFF2-40B4-BE49-F238E27FC236}">
                <a16:creationId xmlns:a16="http://schemas.microsoft.com/office/drawing/2014/main" id="{53E17ECF-D697-5646-2BE3-914AE955E470}"/>
              </a:ext>
            </a:extLst>
          </p:cNvPr>
          <p:cNvPicPr>
            <a:picLocks noChangeAspect="1"/>
          </p:cNvPicPr>
          <p:nvPr/>
        </p:nvPicPr>
        <p:blipFill>
          <a:blip r:embed="rId2"/>
          <a:srcRect l="200" t="9091" r="23118"/>
          <a:stretch/>
        </p:blipFill>
        <p:spPr>
          <a:xfrm>
            <a:off x="3522570" y="10"/>
            <a:ext cx="8666255" cy="6857990"/>
          </a:xfrm>
          <a:prstGeom prst="rect">
            <a:avLst/>
          </a:prstGeom>
        </p:spPr>
      </p:pic>
      <p:sp>
        <p:nvSpPr>
          <p:cNvPr id="18" name="Rectangle 1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406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8D632C-9AA9-3747-6931-050950DAFC49}"/>
              </a:ext>
            </a:extLst>
          </p:cNvPr>
          <p:cNvSpPr>
            <a:spLocks noGrp="1"/>
          </p:cNvSpPr>
          <p:nvPr>
            <p:ph type="ctrTitle"/>
          </p:nvPr>
        </p:nvSpPr>
        <p:spPr>
          <a:xfrm>
            <a:off x="480903" y="788431"/>
            <a:ext cx="4641020" cy="2081781"/>
          </a:xfrm>
        </p:spPr>
        <p:txBody>
          <a:bodyPr anchor="b">
            <a:normAutofit fontScale="90000"/>
          </a:bodyPr>
          <a:lstStyle/>
          <a:p>
            <a:pPr algn="l"/>
            <a:r>
              <a:rPr lang="en-US" sz="3700" b="1" dirty="0"/>
              <a:t>Artificial Societies, </a:t>
            </a:r>
            <a:br>
              <a:rPr lang="en-US" sz="3700" b="1" dirty="0"/>
            </a:br>
            <a:r>
              <a:rPr lang="en-US" sz="3700" b="1" dirty="0"/>
              <a:t>Real Insights: </a:t>
            </a:r>
            <a:br>
              <a:rPr lang="en-US" sz="3700" b="1" dirty="0"/>
            </a:br>
            <a:r>
              <a:rPr lang="en-US" sz="3700" b="1" dirty="0"/>
              <a:t>AI Agents for Social Science Research</a:t>
            </a:r>
            <a:endParaRPr lang="en-US" sz="3700" dirty="0"/>
          </a:p>
        </p:txBody>
      </p:sp>
      <p:sp>
        <p:nvSpPr>
          <p:cNvPr id="3" name="Subtitle 2">
            <a:extLst>
              <a:ext uri="{FF2B5EF4-FFF2-40B4-BE49-F238E27FC236}">
                <a16:creationId xmlns:a16="http://schemas.microsoft.com/office/drawing/2014/main" id="{FB055431-88FC-7A10-A3C8-FDD465E17474}"/>
              </a:ext>
            </a:extLst>
          </p:cNvPr>
          <p:cNvSpPr>
            <a:spLocks noGrp="1"/>
          </p:cNvSpPr>
          <p:nvPr>
            <p:ph type="subTitle" idx="1"/>
          </p:nvPr>
        </p:nvSpPr>
        <p:spPr>
          <a:xfrm>
            <a:off x="1243428" y="5130483"/>
            <a:ext cx="2451554" cy="1555003"/>
          </a:xfrm>
        </p:spPr>
        <p:txBody>
          <a:bodyPr>
            <a:normAutofit fontScale="85000" lnSpcReduction="10000"/>
          </a:bodyPr>
          <a:lstStyle/>
          <a:p>
            <a:r>
              <a:rPr lang="en-US" sz="2000" b="1" i="1" dirty="0"/>
              <a:t>Mustafa Akben</a:t>
            </a:r>
            <a:r>
              <a:rPr lang="en-US" sz="2000" dirty="0"/>
              <a:t>, Ph.D.</a:t>
            </a:r>
          </a:p>
          <a:p>
            <a:r>
              <a:rPr lang="en-US" sz="2000" dirty="0"/>
              <a:t>Assistant Professor of Management </a:t>
            </a:r>
            <a:br>
              <a:rPr lang="en-US" sz="2000" dirty="0"/>
            </a:br>
            <a:r>
              <a:rPr lang="en-US" sz="2000" dirty="0"/>
              <a:t>and Director of Artificial Intelligence Integration</a:t>
            </a: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704" y="346883"/>
            <a:ext cx="146304" cy="703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03" y="4546920"/>
            <a:ext cx="397660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F3690CF5-DD8A-349B-716D-15254BB57C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740"/>
          <a:stretch/>
        </p:blipFill>
        <p:spPr bwMode="auto">
          <a:xfrm>
            <a:off x="1700402" y="3554517"/>
            <a:ext cx="1420368" cy="142036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99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ze with a key in the center&#10;&#10;Description automatically generated">
            <a:extLst>
              <a:ext uri="{FF2B5EF4-FFF2-40B4-BE49-F238E27FC236}">
                <a16:creationId xmlns:a16="http://schemas.microsoft.com/office/drawing/2014/main" id="{E7B4862E-1430-67FA-6432-F3CF18500210}"/>
              </a:ext>
            </a:extLst>
          </p:cNvPr>
          <p:cNvPicPr>
            <a:picLocks noChangeAspect="1"/>
          </p:cNvPicPr>
          <p:nvPr/>
        </p:nvPicPr>
        <p:blipFill>
          <a:blip r:embed="rId2"/>
          <a:srcRect l="19001" r="2131"/>
          <a:stretch/>
        </p:blipFill>
        <p:spPr>
          <a:xfrm>
            <a:off x="20" y="-2"/>
            <a:ext cx="540876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08788" y="-1"/>
            <a:ext cx="6780036"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3724" y="405685"/>
            <a:ext cx="5463545" cy="1559301"/>
          </a:xfrm>
        </p:spPr>
        <p:txBody>
          <a:bodyPr>
            <a:normAutofit/>
          </a:bodyPr>
          <a:lstStyle/>
          <a:p>
            <a:r>
              <a:rPr lang="en-US" sz="4000"/>
              <a:t>Core Components of Agentic AI</a:t>
            </a:r>
          </a:p>
        </p:txBody>
      </p:sp>
      <p:sp>
        <p:nvSpPr>
          <p:cNvPr id="3" name="Content Placeholder 2"/>
          <p:cNvSpPr>
            <a:spLocks noGrp="1"/>
          </p:cNvSpPr>
          <p:nvPr>
            <p:ph idx="1"/>
          </p:nvPr>
        </p:nvSpPr>
        <p:spPr>
          <a:xfrm>
            <a:off x="6113724" y="2743200"/>
            <a:ext cx="5245973" cy="3496878"/>
          </a:xfrm>
        </p:spPr>
        <p:txBody>
          <a:bodyPr anchor="ctr">
            <a:normAutofit/>
          </a:bodyPr>
          <a:lstStyle/>
          <a:p>
            <a:r>
              <a:rPr lang="en-US" sz="1700" b="1" dirty="0"/>
              <a:t>Goal-oriented behavior: </a:t>
            </a:r>
            <a:r>
              <a:rPr lang="en-US" sz="1700" dirty="0"/>
              <a:t>Agents designed to pursue specific social science research objectives.</a:t>
            </a:r>
          </a:p>
          <a:p>
            <a:r>
              <a:rPr lang="en-US" sz="1700" b="1" dirty="0"/>
              <a:t>Autonomy: </a:t>
            </a:r>
            <a:r>
              <a:rPr lang="en-US" sz="1700" dirty="0"/>
              <a:t>Ability to make independent decisions in complex social scenarios.</a:t>
            </a:r>
          </a:p>
          <a:p>
            <a:r>
              <a:rPr lang="en-US" sz="1700" b="1" dirty="0"/>
              <a:t>Adaptability: </a:t>
            </a:r>
            <a:r>
              <a:rPr lang="en-US" sz="1700" dirty="0"/>
              <a:t>Learning from social interactions and adjusting research strategies.</a:t>
            </a:r>
          </a:p>
          <a:p>
            <a:r>
              <a:rPr lang="en-US" sz="1700" b="1" dirty="0"/>
              <a:t>Social Interaction: </a:t>
            </a:r>
            <a:r>
              <a:rPr lang="en-US" sz="1700" dirty="0"/>
              <a:t>Engaging in meaningful dialogues with humans and other AI agents.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601" y="762001"/>
            <a:ext cx="5332808" cy="1708242"/>
          </a:xfrm>
        </p:spPr>
        <p:txBody>
          <a:bodyPr anchor="ctr">
            <a:normAutofit/>
          </a:bodyPr>
          <a:lstStyle/>
          <a:p>
            <a:r>
              <a:rPr lang="en-US" sz="4000" dirty="0"/>
              <a:t>Key Technologies Enabling Agentic AI</a:t>
            </a:r>
          </a:p>
        </p:txBody>
      </p:sp>
      <p:sp>
        <p:nvSpPr>
          <p:cNvPr id="3" name="Content Placeholder 2"/>
          <p:cNvSpPr>
            <a:spLocks noGrp="1"/>
          </p:cNvSpPr>
          <p:nvPr>
            <p:ph idx="1"/>
          </p:nvPr>
        </p:nvSpPr>
        <p:spPr>
          <a:xfrm>
            <a:off x="761601" y="2470244"/>
            <a:ext cx="5332808" cy="3769835"/>
          </a:xfrm>
        </p:spPr>
        <p:txBody>
          <a:bodyPr anchor="ctr">
            <a:normAutofit/>
          </a:bodyPr>
          <a:lstStyle/>
          <a:p>
            <a:r>
              <a:rPr lang="en-US" sz="1700" b="1" dirty="0"/>
              <a:t>Large Language Models:</a:t>
            </a:r>
            <a:r>
              <a:rPr lang="en-US" sz="1700" dirty="0"/>
              <a:t> Powering sophisticated social reasoning and natural interactions.</a:t>
            </a:r>
          </a:p>
          <a:p>
            <a:endParaRPr lang="en-US" sz="1700" dirty="0"/>
          </a:p>
          <a:p>
            <a:r>
              <a:rPr lang="en-US" sz="1700" b="1" dirty="0"/>
              <a:t>Reinforcement Learning: </a:t>
            </a:r>
            <a:r>
              <a:rPr lang="en-US" sz="1700" dirty="0"/>
              <a:t>Enabling agents to optimize research strategies in social environments.</a:t>
            </a:r>
          </a:p>
          <a:p>
            <a:endParaRPr lang="en-US" sz="1700" dirty="0"/>
          </a:p>
          <a:p>
            <a:r>
              <a:rPr lang="en-US" sz="1700" b="1" dirty="0"/>
              <a:t>Multi-modal AI:</a:t>
            </a:r>
            <a:r>
              <a:rPr lang="en-US" sz="1700" dirty="0"/>
              <a:t> Integrating text, speech, and visual data for comprehensive social analysis.</a:t>
            </a:r>
          </a:p>
        </p:txBody>
      </p:sp>
      <p:pic>
        <p:nvPicPr>
          <p:cNvPr id="4" name="Picture 3" descr="A person walking through a rectangular mirror&#10;&#10;Description automatically generated">
            <a:extLst>
              <a:ext uri="{FF2B5EF4-FFF2-40B4-BE49-F238E27FC236}">
                <a16:creationId xmlns:a16="http://schemas.microsoft.com/office/drawing/2014/main" id="{2D1E81E2-99C2-28BB-A0CF-3E628858F51A}"/>
              </a:ext>
            </a:extLst>
          </p:cNvPr>
          <p:cNvPicPr>
            <a:picLocks noChangeAspect="1"/>
          </p:cNvPicPr>
          <p:nvPr/>
        </p:nvPicPr>
        <p:blipFill>
          <a:blip r:embed="rId2"/>
          <a:srcRect l="11470" r="10891" b="-1"/>
          <a:stretch/>
        </p:blipFill>
        <p:spPr>
          <a:xfrm>
            <a:off x="6856011" y="-10886"/>
            <a:ext cx="5332814"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C2DC1F-079F-7D49-1552-B35299E54854}"/>
              </a:ext>
            </a:extLst>
          </p:cNvPr>
          <p:cNvSpPr>
            <a:spLocks noGrp="1"/>
          </p:cNvSpPr>
          <p:nvPr>
            <p:ph type="title"/>
          </p:nvPr>
        </p:nvSpPr>
        <p:spPr>
          <a:xfrm>
            <a:off x="337409" y="679731"/>
            <a:ext cx="3123337" cy="3736540"/>
          </a:xfrm>
        </p:spPr>
        <p:txBody>
          <a:bodyPr vert="horz" lIns="91440" tIns="45720" rIns="91440" bIns="45720" rtlCol="0" anchor="b">
            <a:normAutofit/>
          </a:bodyPr>
          <a:lstStyle/>
          <a:p>
            <a:pPr defTabSz="914400"/>
            <a:r>
              <a:rPr lang="en-US" sz="4600" b="1" dirty="0"/>
              <a:t>Why LLM and Deep Learning Works?</a:t>
            </a:r>
          </a:p>
        </p:txBody>
      </p:sp>
      <p:grpSp>
        <p:nvGrpSpPr>
          <p:cNvPr id="19" name="Group 18">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3979" y="1"/>
            <a:ext cx="2445747" cy="5777808"/>
            <a:chOff x="329184" y="1"/>
            <a:chExt cx="524256" cy="5777808"/>
          </a:xfrm>
        </p:grpSpPr>
        <p:cxnSp>
          <p:nvCxnSpPr>
            <p:cNvPr id="15" name="Straight Connector 14">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0088" y="679731"/>
            <a:ext cx="7680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A05949F-797F-6838-8C3C-FC2D71CA9284}"/>
              </a:ext>
            </a:extLst>
          </p:cNvPr>
          <p:cNvPicPr>
            <a:picLocks noChangeAspect="1"/>
          </p:cNvPicPr>
          <p:nvPr/>
        </p:nvPicPr>
        <p:blipFill>
          <a:blip r:embed="rId2"/>
          <a:stretch>
            <a:fillRect/>
          </a:stretch>
        </p:blipFill>
        <p:spPr>
          <a:xfrm>
            <a:off x="4124006" y="1259653"/>
            <a:ext cx="3382399" cy="4472898"/>
          </a:xfrm>
          <a:prstGeom prst="rect">
            <a:avLst/>
          </a:prstGeom>
        </p:spPr>
      </p:pic>
      <p:pic>
        <p:nvPicPr>
          <p:cNvPr id="7" name="Picture 6">
            <a:extLst>
              <a:ext uri="{FF2B5EF4-FFF2-40B4-BE49-F238E27FC236}">
                <a16:creationId xmlns:a16="http://schemas.microsoft.com/office/drawing/2014/main" id="{7882DE58-F78B-D5A2-7CCE-6042C69766C2}"/>
              </a:ext>
            </a:extLst>
          </p:cNvPr>
          <p:cNvPicPr>
            <a:picLocks noChangeAspect="1"/>
          </p:cNvPicPr>
          <p:nvPr/>
        </p:nvPicPr>
        <p:blipFill>
          <a:blip r:embed="rId3"/>
          <a:stretch>
            <a:fillRect/>
          </a:stretch>
        </p:blipFill>
        <p:spPr>
          <a:xfrm>
            <a:off x="7810322" y="1388689"/>
            <a:ext cx="3382399" cy="4214827"/>
          </a:xfrm>
          <a:prstGeom prst="rect">
            <a:avLst/>
          </a:prstGeom>
        </p:spPr>
      </p:pic>
    </p:spTree>
    <p:extLst>
      <p:ext uri="{BB962C8B-B14F-4D97-AF65-F5344CB8AC3E}">
        <p14:creationId xmlns:p14="http://schemas.microsoft.com/office/powerpoint/2010/main" val="3085016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0F49E-808C-6546-6E7C-90613737847F}"/>
              </a:ext>
            </a:extLst>
          </p:cNvPr>
          <p:cNvSpPr>
            <a:spLocks noGrp="1"/>
          </p:cNvSpPr>
          <p:nvPr>
            <p:ph type="title"/>
          </p:nvPr>
        </p:nvSpPr>
        <p:spPr/>
        <p:txBody>
          <a:bodyPr/>
          <a:lstStyle/>
          <a:p>
            <a:r>
              <a:rPr lang="en-US" b="1" dirty="0"/>
              <a:t>Universal Approximation Theorem (UAT):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2880C3-F077-448D-2365-99953150A926}"/>
                  </a:ext>
                </a:extLst>
              </p:cNvPr>
              <p:cNvSpPr>
                <a:spLocks noGrp="1"/>
              </p:cNvSpPr>
              <p:nvPr>
                <p:ph idx="1"/>
              </p:nvPr>
            </p:nvSpPr>
            <p:spPr>
              <a:xfrm>
                <a:off x="837982" y="1825625"/>
                <a:ext cx="3235004" cy="4351338"/>
              </a:xfrm>
            </p:spPr>
            <p:txBody>
              <a:bodyPr>
                <a:normAutofit/>
              </a:bodyPr>
              <a:lstStyle/>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A feedforward neural network with at least one hidden layer and finite neurons can approximate any continuous function on a compact subset of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𝑅</m:t>
                        </m:r>
                      </m:e>
                      <m:sup>
                        <m:r>
                          <a:rPr lang="en-US" sz="2000" b="0" i="1" smtClean="0">
                            <a:latin typeface="Cambria Math" panose="02040503050406030204" pitchFamily="18" charset="0"/>
                          </a:rPr>
                          <m:t>𝑛</m:t>
                        </m:r>
                      </m:sup>
                    </m:sSup>
                  </m:oMath>
                </a14:m>
                <a:r>
                  <a:rPr lang="en-US" sz="2000" dirty="0"/>
                  <a:t>, given sufficient neurons.</a:t>
                </a:r>
              </a:p>
              <a:p>
                <a:endParaRPr lang="en-US" sz="2000" dirty="0"/>
              </a:p>
              <a:p>
                <a:endParaRPr lang="en-US" sz="2000" dirty="0"/>
              </a:p>
            </p:txBody>
          </p:sp>
        </mc:Choice>
        <mc:Fallback>
          <p:sp>
            <p:nvSpPr>
              <p:cNvPr id="3" name="Content Placeholder 2">
                <a:extLst>
                  <a:ext uri="{FF2B5EF4-FFF2-40B4-BE49-F238E27FC236}">
                    <a16:creationId xmlns:a16="http://schemas.microsoft.com/office/drawing/2014/main" id="{0F2880C3-F077-448D-2365-99953150A926}"/>
                  </a:ext>
                </a:extLst>
              </p:cNvPr>
              <p:cNvSpPr>
                <a:spLocks noGrp="1" noRot="1" noChangeAspect="1" noMove="1" noResize="1" noEditPoints="1" noAdjustHandles="1" noChangeArrowheads="1" noChangeShapeType="1" noTextEdit="1"/>
              </p:cNvSpPr>
              <p:nvPr>
                <p:ph idx="1"/>
              </p:nvPr>
            </p:nvSpPr>
            <p:spPr>
              <a:xfrm>
                <a:off x="837982" y="1825625"/>
                <a:ext cx="3235004" cy="4351338"/>
              </a:xfrm>
              <a:blipFill>
                <a:blip r:embed="rId2"/>
                <a:stretch>
                  <a:fillRect l="-1883" r="-131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1BAD83F-970A-00C2-F378-621D5A84D96B}"/>
              </a:ext>
            </a:extLst>
          </p:cNvPr>
          <p:cNvPicPr>
            <a:picLocks noChangeAspect="1"/>
          </p:cNvPicPr>
          <p:nvPr/>
        </p:nvPicPr>
        <p:blipFill>
          <a:blip r:embed="rId3"/>
          <a:stretch>
            <a:fillRect/>
          </a:stretch>
        </p:blipFill>
        <p:spPr>
          <a:xfrm>
            <a:off x="4974905" y="1825625"/>
            <a:ext cx="6375939" cy="4261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62949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C0DA-B27A-FACD-88F8-84B9A36C9C1B}"/>
              </a:ext>
            </a:extLst>
          </p:cNvPr>
          <p:cNvSpPr>
            <a:spLocks noGrp="1"/>
          </p:cNvSpPr>
          <p:nvPr>
            <p:ph type="title"/>
          </p:nvPr>
        </p:nvSpPr>
        <p:spPr/>
        <p:txBody>
          <a:bodyPr/>
          <a:lstStyle/>
          <a:p>
            <a:r>
              <a:rPr lang="en-US" b="1" dirty="0"/>
              <a:t>What is LLM?</a:t>
            </a:r>
          </a:p>
        </p:txBody>
      </p:sp>
      <p:pic>
        <p:nvPicPr>
          <p:cNvPr id="6" name="Content Placeholder 5">
            <a:extLst>
              <a:ext uri="{FF2B5EF4-FFF2-40B4-BE49-F238E27FC236}">
                <a16:creationId xmlns:a16="http://schemas.microsoft.com/office/drawing/2014/main" id="{FBC8C513-B54F-A6A4-5078-47DD60042528}"/>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2583638" y="1690689"/>
            <a:ext cx="7021548" cy="1325563"/>
          </a:xfrm>
        </p:spPr>
      </p:pic>
      <p:pic>
        <p:nvPicPr>
          <p:cNvPr id="7" name="Content Placeholder 5">
            <a:extLst>
              <a:ext uri="{FF2B5EF4-FFF2-40B4-BE49-F238E27FC236}">
                <a16:creationId xmlns:a16="http://schemas.microsoft.com/office/drawing/2014/main" id="{05B2A16A-3D76-AF70-CA52-444A73B2FD19}"/>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2736038" y="1843089"/>
            <a:ext cx="7021548" cy="132556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AE443B17-62E8-9CB4-0A96-984533F33CD5}"/>
              </a:ext>
            </a:extLst>
          </p:cNvPr>
          <p:cNvPicPr>
            <a:picLocks noChangeAspect="1"/>
          </p:cNvPicPr>
          <p:nvPr/>
        </p:nvPicPr>
        <p:blipFill>
          <a:blip r:embed="rId4"/>
          <a:stretch>
            <a:fillRect/>
          </a:stretch>
        </p:blipFill>
        <p:spPr>
          <a:xfrm>
            <a:off x="4393959" y="4057646"/>
            <a:ext cx="3448531" cy="123842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FB12DA7-6C29-1B3A-6677-8816F1185C22}"/>
              </a:ext>
            </a:extLst>
          </p:cNvPr>
          <p:cNvPicPr>
            <a:picLocks noChangeAspect="1"/>
          </p:cNvPicPr>
          <p:nvPr/>
        </p:nvPicPr>
        <p:blipFill>
          <a:blip r:embed="rId5"/>
          <a:stretch>
            <a:fillRect/>
          </a:stretch>
        </p:blipFill>
        <p:spPr>
          <a:xfrm>
            <a:off x="5003626" y="5448469"/>
            <a:ext cx="2486372" cy="6477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709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738D3-2D3A-4575-DF93-5561A292199E}"/>
              </a:ext>
            </a:extLst>
          </p:cNvPr>
          <p:cNvSpPr>
            <a:spLocks noGrp="1"/>
          </p:cNvSpPr>
          <p:nvPr>
            <p:ph type="title"/>
          </p:nvPr>
        </p:nvSpPr>
        <p:spPr/>
        <p:txBody>
          <a:bodyPr/>
          <a:lstStyle/>
          <a:p>
            <a:r>
              <a:rPr lang="en-US" b="1"/>
              <a:t>Manifold Theory</a:t>
            </a:r>
            <a:endParaRPr lang="en-US" b="1" dirty="0"/>
          </a:p>
        </p:txBody>
      </p:sp>
      <p:pic>
        <p:nvPicPr>
          <p:cNvPr id="5" name="Picture 4">
            <a:extLst>
              <a:ext uri="{FF2B5EF4-FFF2-40B4-BE49-F238E27FC236}">
                <a16:creationId xmlns:a16="http://schemas.microsoft.com/office/drawing/2014/main" id="{85E3481B-2030-1684-4CBC-FB0B03E3293D}"/>
              </a:ext>
            </a:extLst>
          </p:cNvPr>
          <p:cNvPicPr>
            <a:picLocks noChangeAspect="1"/>
          </p:cNvPicPr>
          <p:nvPr/>
        </p:nvPicPr>
        <p:blipFill>
          <a:blip r:embed="rId2"/>
          <a:stretch>
            <a:fillRect/>
          </a:stretch>
        </p:blipFill>
        <p:spPr>
          <a:xfrm>
            <a:off x="6094412" y="1316335"/>
            <a:ext cx="5903015" cy="2317748"/>
          </a:xfrm>
          <a:prstGeom prst="rect">
            <a:avLst/>
          </a:prstGeom>
          <a:ln>
            <a:noFill/>
          </a:ln>
          <a:effectLst>
            <a:outerShdw blurRad="292100" dist="139700" dir="2700000" algn="tl" rotWithShape="0">
              <a:srgbClr val="333333">
                <a:alpha val="65000"/>
              </a:srgbClr>
            </a:outerShdw>
          </a:effectLst>
        </p:spPr>
      </p:pic>
      <p:pic>
        <p:nvPicPr>
          <p:cNvPr id="2050" name="Picture 2" descr="Manifold Learning Python | Introduction to Python Manifold Learning">
            <a:extLst>
              <a:ext uri="{FF2B5EF4-FFF2-40B4-BE49-F238E27FC236}">
                <a16:creationId xmlns:a16="http://schemas.microsoft.com/office/drawing/2014/main" id="{6B11F50B-1729-D1A1-905E-6C790250C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982" y="4015082"/>
            <a:ext cx="5957076" cy="21825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36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344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01637" y="762001"/>
            <a:ext cx="4155429" cy="1708244"/>
          </a:xfrm>
        </p:spPr>
        <p:txBody>
          <a:bodyPr anchor="ctr">
            <a:normAutofit/>
          </a:bodyPr>
          <a:lstStyle/>
          <a:p>
            <a:r>
              <a:rPr lang="it-IT" sz="3700"/>
              <a:t>Agentic AI in Computational Social Science</a:t>
            </a:r>
          </a:p>
        </p:txBody>
      </p:sp>
      <p:pic>
        <p:nvPicPr>
          <p:cNvPr id="7" name="Picture 6" descr="A group of people with their hand up in the air&#10;&#10;Description automatically generated">
            <a:extLst>
              <a:ext uri="{FF2B5EF4-FFF2-40B4-BE49-F238E27FC236}">
                <a16:creationId xmlns:a16="http://schemas.microsoft.com/office/drawing/2014/main" id="{A0638E84-75ED-2DB6-CB90-EA62E117E82D}"/>
              </a:ext>
            </a:extLst>
          </p:cNvPr>
          <p:cNvPicPr>
            <a:picLocks noChangeAspect="1"/>
          </p:cNvPicPr>
          <p:nvPr/>
        </p:nvPicPr>
        <p:blipFill>
          <a:blip r:embed="rId3"/>
          <a:srcRect r="11135"/>
          <a:stretch/>
        </p:blipFill>
        <p:spPr>
          <a:xfrm>
            <a:off x="20" y="-2"/>
            <a:ext cx="6094392" cy="6858002"/>
          </a:xfrm>
          <a:prstGeom prst="rect">
            <a:avLst/>
          </a:prstGeom>
        </p:spPr>
      </p:pic>
      <p:sp>
        <p:nvSpPr>
          <p:cNvPr id="3" name="Content Placeholder 2"/>
          <p:cNvSpPr>
            <a:spLocks noGrp="1"/>
          </p:cNvSpPr>
          <p:nvPr>
            <p:ph idx="1"/>
          </p:nvPr>
        </p:nvSpPr>
        <p:spPr>
          <a:xfrm>
            <a:off x="6801637" y="2470245"/>
            <a:ext cx="4155429" cy="3769835"/>
          </a:xfrm>
        </p:spPr>
        <p:txBody>
          <a:bodyPr anchor="ctr">
            <a:normAutofit/>
          </a:bodyPr>
          <a:lstStyle/>
          <a:p>
            <a:pPr marL="0" indent="0" algn="ctr">
              <a:buNone/>
            </a:pPr>
            <a:r>
              <a:rPr lang="en-US" sz="2800" b="1" dirty="0"/>
              <a:t>AI become active participants and moderators in social research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6061" y="490537"/>
            <a:ext cx="5290285" cy="1628775"/>
          </a:xfrm>
        </p:spPr>
        <p:txBody>
          <a:bodyPr anchor="b">
            <a:normAutofit/>
          </a:bodyPr>
          <a:lstStyle/>
          <a:p>
            <a:r>
              <a:rPr lang="en-US" sz="3700" b="1"/>
              <a:t>Application 1: Simulation of Human Responses</a:t>
            </a:r>
          </a:p>
        </p:txBody>
      </p:sp>
      <p:pic>
        <p:nvPicPr>
          <p:cNvPr id="6" name="Picture 5" descr="A colorful paint splashing out of a glass&#10;&#10;Description automatically generated">
            <a:extLst>
              <a:ext uri="{FF2B5EF4-FFF2-40B4-BE49-F238E27FC236}">
                <a16:creationId xmlns:a16="http://schemas.microsoft.com/office/drawing/2014/main" id="{54DDFCEC-C7B6-A866-25F7-9B89329C4073}"/>
              </a:ext>
            </a:extLst>
          </p:cNvPr>
          <p:cNvPicPr>
            <a:picLocks noChangeAspect="1"/>
          </p:cNvPicPr>
          <p:nvPr/>
        </p:nvPicPr>
        <p:blipFill>
          <a:blip r:embed="rId3"/>
          <a:srcRect r="11114"/>
          <a:stretch/>
        </p:blipFill>
        <p:spPr>
          <a:xfrm>
            <a:off x="1" y="1587"/>
            <a:ext cx="6094412"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p:cNvSpPr>
            <a:spLocks noGrp="1"/>
          </p:cNvSpPr>
          <p:nvPr>
            <p:ph idx="1"/>
          </p:nvPr>
        </p:nvSpPr>
        <p:spPr>
          <a:xfrm>
            <a:off x="6416062" y="2614612"/>
            <a:ext cx="5290285" cy="3752849"/>
          </a:xfrm>
        </p:spPr>
        <p:txBody>
          <a:bodyPr>
            <a:normAutofit/>
          </a:bodyPr>
          <a:lstStyle/>
          <a:p>
            <a:pPr marL="0" indent="0">
              <a:buNone/>
            </a:pPr>
            <a:endParaRPr lang="en-US" sz="1800" dirty="0"/>
          </a:p>
          <a:p>
            <a:pPr marL="0" indent="0">
              <a:buNone/>
            </a:pPr>
            <a:endParaRPr lang="en-US" sz="1800" dirty="0"/>
          </a:p>
          <a:p>
            <a:pPr marL="0" indent="0" algn="ctr">
              <a:buNone/>
            </a:pPr>
            <a:endParaRPr lang="en-US" sz="1800" dirty="0"/>
          </a:p>
          <a:p>
            <a:pPr marL="0" indent="0" algn="ctr">
              <a:buNone/>
            </a:pPr>
            <a:r>
              <a:rPr lang="en-US" sz="1800" dirty="0"/>
              <a:t>AI Agent can take survey and provide responses. LLMs have already demonstrated their ability to generate realistic survey responses concerning consumer behavior (Grossman et al., 2023)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B227C6-59B4-D970-8FDC-7CD65CCFA53A}"/>
              </a:ext>
            </a:extLst>
          </p:cNvPr>
          <p:cNvPicPr>
            <a:picLocks noChangeAspect="1"/>
          </p:cNvPicPr>
          <p:nvPr/>
        </p:nvPicPr>
        <p:blipFill>
          <a:blip r:embed="rId2"/>
          <a:stretch>
            <a:fillRect/>
          </a:stretch>
        </p:blipFill>
        <p:spPr>
          <a:xfrm>
            <a:off x="2042727" y="643466"/>
            <a:ext cx="8103369" cy="5571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8228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77D74E5-CE51-6ADA-5490-97449EF3E0FE}"/>
              </a:ext>
            </a:extLst>
          </p:cNvPr>
          <p:cNvPicPr>
            <a:picLocks noGrp="1" noChangeAspect="1"/>
          </p:cNvPicPr>
          <p:nvPr>
            <p:ph idx="1"/>
          </p:nvPr>
        </p:nvPicPr>
        <p:blipFill>
          <a:blip r:embed="rId2"/>
          <a:stretch>
            <a:fillRect/>
          </a:stretch>
        </p:blipFill>
        <p:spPr>
          <a:xfrm>
            <a:off x="2797922" y="643466"/>
            <a:ext cx="6592979" cy="5571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120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344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0AE31B-6E92-16DC-1A58-DCBD3A7B4062}"/>
              </a:ext>
            </a:extLst>
          </p:cNvPr>
          <p:cNvSpPr>
            <a:spLocks noGrp="1"/>
          </p:cNvSpPr>
          <p:nvPr>
            <p:ph type="title"/>
          </p:nvPr>
        </p:nvSpPr>
        <p:spPr>
          <a:xfrm>
            <a:off x="6801637" y="762001"/>
            <a:ext cx="4155429" cy="1708244"/>
          </a:xfrm>
        </p:spPr>
        <p:txBody>
          <a:bodyPr anchor="ctr">
            <a:normAutofit/>
          </a:bodyPr>
          <a:lstStyle/>
          <a:p>
            <a:r>
              <a:rPr lang="en-US" sz="4000"/>
              <a:t>Agenda</a:t>
            </a:r>
          </a:p>
        </p:txBody>
      </p:sp>
      <p:pic>
        <p:nvPicPr>
          <p:cNvPr id="7" name="Picture 6" descr="Clock at 11:55 in school hallway with fluorescent lights and lockers">
            <a:extLst>
              <a:ext uri="{FF2B5EF4-FFF2-40B4-BE49-F238E27FC236}">
                <a16:creationId xmlns:a16="http://schemas.microsoft.com/office/drawing/2014/main" id="{E1A5D2DB-59EA-178D-FC36-24F1D5642BEE}"/>
              </a:ext>
            </a:extLst>
          </p:cNvPr>
          <p:cNvPicPr>
            <a:picLocks noChangeAspect="1"/>
          </p:cNvPicPr>
          <p:nvPr/>
        </p:nvPicPr>
        <p:blipFill>
          <a:blip r:embed="rId2"/>
          <a:srcRect t="10165" r="-2" b="14720"/>
          <a:stretch/>
        </p:blipFill>
        <p:spPr>
          <a:xfrm>
            <a:off x="20" y="-2"/>
            <a:ext cx="6094392" cy="6858002"/>
          </a:xfrm>
          <a:prstGeom prst="rect">
            <a:avLst/>
          </a:prstGeom>
        </p:spPr>
      </p:pic>
      <p:sp>
        <p:nvSpPr>
          <p:cNvPr id="3" name="Content Placeholder 2">
            <a:extLst>
              <a:ext uri="{FF2B5EF4-FFF2-40B4-BE49-F238E27FC236}">
                <a16:creationId xmlns:a16="http://schemas.microsoft.com/office/drawing/2014/main" id="{2FA2318E-3517-DD9B-4CC8-EF63CC1250F3}"/>
              </a:ext>
            </a:extLst>
          </p:cNvPr>
          <p:cNvSpPr>
            <a:spLocks noGrp="1"/>
          </p:cNvSpPr>
          <p:nvPr>
            <p:ph idx="1"/>
          </p:nvPr>
        </p:nvSpPr>
        <p:spPr>
          <a:xfrm>
            <a:off x="6801637" y="2470245"/>
            <a:ext cx="4155429" cy="3769835"/>
          </a:xfrm>
        </p:spPr>
        <p:txBody>
          <a:bodyPr anchor="ctr">
            <a:normAutofit/>
          </a:bodyPr>
          <a:lstStyle/>
          <a:p>
            <a:r>
              <a:rPr lang="en-US" sz="2000" dirty="0"/>
              <a:t>What is Agentic AI?  </a:t>
            </a:r>
          </a:p>
          <a:p>
            <a:r>
              <a:rPr lang="en-US" sz="2000" dirty="0"/>
              <a:t>Applications of Agentic AI in Social Science  </a:t>
            </a:r>
          </a:p>
          <a:p>
            <a:r>
              <a:rPr lang="en-US" sz="2000" dirty="0"/>
              <a:t>Hands-on Examples  </a:t>
            </a:r>
          </a:p>
          <a:p>
            <a:pPr lvl="1"/>
            <a:r>
              <a:rPr lang="en-US" sz="1600" dirty="0"/>
              <a:t>Estimating Population-Level Relationships of Concepts  </a:t>
            </a:r>
          </a:p>
          <a:p>
            <a:pPr lvl="1"/>
            <a:r>
              <a:rPr lang="en-US" sz="1600" dirty="0"/>
              <a:t>Creating an Agent-Based Interactive Simulation  </a:t>
            </a:r>
          </a:p>
          <a:p>
            <a:r>
              <a:rPr lang="en-US" sz="2000" dirty="0"/>
              <a:t>Q&amp;A</a:t>
            </a:r>
          </a:p>
        </p:txBody>
      </p:sp>
    </p:spTree>
    <p:extLst>
      <p:ext uri="{BB962C8B-B14F-4D97-AF65-F5344CB8AC3E}">
        <p14:creationId xmlns:p14="http://schemas.microsoft.com/office/powerpoint/2010/main" val="4217227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16061" y="490537"/>
            <a:ext cx="5290285" cy="1628775"/>
          </a:xfrm>
        </p:spPr>
        <p:txBody>
          <a:bodyPr anchor="b">
            <a:normAutofit/>
          </a:bodyPr>
          <a:lstStyle/>
          <a:p>
            <a:r>
              <a:rPr lang="en-US" sz="3700" b="1" dirty="0"/>
              <a:t>Application 2: Agent-Based Simulation with LLM</a:t>
            </a:r>
          </a:p>
        </p:txBody>
      </p:sp>
      <p:pic>
        <p:nvPicPr>
          <p:cNvPr id="6" name="Picture 5" descr="A map of the world and the moon&#10;&#10;Description automatically generated">
            <a:extLst>
              <a:ext uri="{FF2B5EF4-FFF2-40B4-BE49-F238E27FC236}">
                <a16:creationId xmlns:a16="http://schemas.microsoft.com/office/drawing/2014/main" id="{5B326035-FC19-6792-0403-090CE66C5A74}"/>
              </a:ext>
            </a:extLst>
          </p:cNvPr>
          <p:cNvPicPr>
            <a:picLocks noChangeAspect="1"/>
          </p:cNvPicPr>
          <p:nvPr/>
        </p:nvPicPr>
        <p:blipFill>
          <a:blip r:embed="rId2"/>
          <a:srcRect l="4882" r="6232"/>
          <a:stretch/>
        </p:blipFill>
        <p:spPr>
          <a:xfrm>
            <a:off x="1" y="1587"/>
            <a:ext cx="6094412"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ontent Placeholder 2"/>
          <p:cNvSpPr>
            <a:spLocks noGrp="1"/>
          </p:cNvSpPr>
          <p:nvPr>
            <p:ph idx="1"/>
          </p:nvPr>
        </p:nvSpPr>
        <p:spPr>
          <a:xfrm>
            <a:off x="6416062" y="2614612"/>
            <a:ext cx="5290285" cy="3752849"/>
          </a:xfrm>
        </p:spPr>
        <p:txBody>
          <a:bodyPr>
            <a:normAutofit/>
          </a:bodyPr>
          <a:lstStyle/>
          <a:p>
            <a:pPr marL="0" indent="0" algn="ctr">
              <a:buNone/>
            </a:pPr>
            <a:endParaRPr lang="en-US" sz="2800" dirty="0"/>
          </a:p>
          <a:p>
            <a:pPr marL="0" indent="0" algn="ctr">
              <a:buNone/>
            </a:pPr>
            <a:endParaRPr lang="en-US" sz="2800" dirty="0"/>
          </a:p>
          <a:p>
            <a:pPr marL="0" indent="0" algn="ctr">
              <a:buNone/>
            </a:pPr>
            <a:r>
              <a:rPr lang="en-US" sz="2800" dirty="0"/>
              <a:t>An AI agent can achieve specific objectives by acting in a defined role and providing insights into evolving social interactions.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F8025D-3236-8798-B2DE-BF8E43AF6E0F}"/>
              </a:ext>
            </a:extLst>
          </p:cNvPr>
          <p:cNvPicPr>
            <a:picLocks noChangeAspect="1"/>
          </p:cNvPicPr>
          <p:nvPr/>
        </p:nvPicPr>
        <p:blipFill>
          <a:blip r:embed="rId2"/>
          <a:stretch>
            <a:fillRect/>
          </a:stretch>
        </p:blipFill>
        <p:spPr>
          <a:xfrm>
            <a:off x="1644536" y="536358"/>
            <a:ext cx="8899752" cy="5785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175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nline Media 3" title="Generative Agents: Interactive Simulacra of Human Behavior">
            <a:hlinkClick r:id="" action="ppaction://media"/>
            <a:extLst>
              <a:ext uri="{FF2B5EF4-FFF2-40B4-BE49-F238E27FC236}">
                <a16:creationId xmlns:a16="http://schemas.microsoft.com/office/drawing/2014/main" id="{BC52AED6-66EB-0EE3-0222-344D2067E42E}"/>
              </a:ext>
            </a:extLst>
          </p:cNvPr>
          <p:cNvPicPr>
            <a:picLocks noGrp="1" noRot="1" noChangeAspect="1"/>
          </p:cNvPicPr>
          <p:nvPr>
            <p:ph idx="1"/>
            <a:videoFile r:link="rId1"/>
          </p:nvPr>
        </p:nvPicPr>
        <p:blipFill>
          <a:blip r:embed="rId4"/>
          <a:stretch>
            <a:fillRect/>
          </a:stretch>
        </p:blipFill>
        <p:spPr>
          <a:xfrm>
            <a:off x="1164264" y="643466"/>
            <a:ext cx="9860295" cy="5571067"/>
          </a:xfrm>
          <a:prstGeom prst="rect">
            <a:avLst/>
          </a:prstGeom>
        </p:spPr>
      </p:pic>
    </p:spTree>
    <p:extLst>
      <p:ext uri="{BB962C8B-B14F-4D97-AF65-F5344CB8AC3E}">
        <p14:creationId xmlns:p14="http://schemas.microsoft.com/office/powerpoint/2010/main" val="27105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standing on paddles in water&#10;&#10;Description automatically generated">
            <a:extLst>
              <a:ext uri="{FF2B5EF4-FFF2-40B4-BE49-F238E27FC236}">
                <a16:creationId xmlns:a16="http://schemas.microsoft.com/office/drawing/2014/main" id="{8A75861C-6A25-B55E-9033-BE4D9D8BC33D}"/>
              </a:ext>
            </a:extLst>
          </p:cNvPr>
          <p:cNvPicPr>
            <a:picLocks noChangeAspect="1"/>
          </p:cNvPicPr>
          <p:nvPr/>
        </p:nvPicPr>
        <p:blipFill>
          <a:blip r:embed="rId2"/>
          <a:srcRect l="13383" r="7749"/>
          <a:stretch/>
        </p:blipFill>
        <p:spPr>
          <a:xfrm>
            <a:off x="20" y="-2"/>
            <a:ext cx="5408768" cy="6858002"/>
          </a:xfrm>
          <a:prstGeom prst="rect">
            <a:avLst/>
          </a:prstGeom>
        </p:spPr>
      </p:pic>
      <p:sp useBgFill="1">
        <p:nvSpPr>
          <p:cNvPr id="13" name="Rectangle 1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08788" y="-1"/>
            <a:ext cx="6780036"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13724" y="405685"/>
            <a:ext cx="5463545" cy="1559301"/>
          </a:xfrm>
        </p:spPr>
        <p:txBody>
          <a:bodyPr>
            <a:normAutofit/>
          </a:bodyPr>
          <a:lstStyle/>
          <a:p>
            <a:r>
              <a:rPr lang="en-US" sz="3400" b="1" dirty="0"/>
              <a:t>Application 3: Participating Social Research</a:t>
            </a:r>
          </a:p>
        </p:txBody>
      </p:sp>
      <p:sp>
        <p:nvSpPr>
          <p:cNvPr id="3" name="Content Placeholder 2"/>
          <p:cNvSpPr>
            <a:spLocks noGrp="1"/>
          </p:cNvSpPr>
          <p:nvPr>
            <p:ph idx="1"/>
          </p:nvPr>
        </p:nvSpPr>
        <p:spPr>
          <a:xfrm>
            <a:off x="6113724" y="2743200"/>
            <a:ext cx="5245973" cy="3496878"/>
          </a:xfrm>
        </p:spPr>
        <p:txBody>
          <a:bodyPr anchor="ctr">
            <a:normAutofit/>
          </a:bodyPr>
          <a:lstStyle/>
          <a:p>
            <a:pPr marL="0" indent="0" algn="ctr">
              <a:buNone/>
            </a:pPr>
            <a:r>
              <a:rPr lang="en-US" sz="3200" dirty="0"/>
              <a:t>AI agents can act as confederates alongside the other human participants.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CB5E46A-9907-1DDA-EA73-91193E0B9713}"/>
              </a:ext>
            </a:extLst>
          </p:cNvPr>
          <p:cNvPicPr>
            <a:picLocks noGrp="1" noChangeAspect="1"/>
          </p:cNvPicPr>
          <p:nvPr>
            <p:ph idx="1"/>
          </p:nvPr>
        </p:nvPicPr>
        <p:blipFill>
          <a:blip r:embed="rId2"/>
          <a:stretch>
            <a:fillRect/>
          </a:stretch>
        </p:blipFill>
        <p:spPr>
          <a:xfrm>
            <a:off x="2788141" y="643466"/>
            <a:ext cx="6612542" cy="55710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80417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344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01637" y="762001"/>
            <a:ext cx="4155429" cy="1708244"/>
          </a:xfrm>
        </p:spPr>
        <p:txBody>
          <a:bodyPr anchor="ctr">
            <a:normAutofit fontScale="90000"/>
          </a:bodyPr>
          <a:lstStyle/>
          <a:p>
            <a:r>
              <a:rPr lang="en-US" sz="3700" b="1" dirty="0"/>
              <a:t>Application 4: Create Quantitative Data for “What ifs”?</a:t>
            </a:r>
          </a:p>
        </p:txBody>
      </p:sp>
      <p:pic>
        <p:nvPicPr>
          <p:cNvPr id="5" name="Picture 4">
            <a:extLst>
              <a:ext uri="{FF2B5EF4-FFF2-40B4-BE49-F238E27FC236}">
                <a16:creationId xmlns:a16="http://schemas.microsoft.com/office/drawing/2014/main" id="{BF535461-A47D-50D1-9203-AE459A19A38E}"/>
              </a:ext>
            </a:extLst>
          </p:cNvPr>
          <p:cNvPicPr>
            <a:picLocks noChangeAspect="1"/>
          </p:cNvPicPr>
          <p:nvPr/>
        </p:nvPicPr>
        <p:blipFill>
          <a:blip r:embed="rId2"/>
          <a:srcRect l="25951" r="7400"/>
          <a:stretch/>
        </p:blipFill>
        <p:spPr>
          <a:xfrm>
            <a:off x="20" y="-2"/>
            <a:ext cx="6094392" cy="6858002"/>
          </a:xfrm>
          <a:prstGeom prst="rect">
            <a:avLst/>
          </a:prstGeom>
        </p:spPr>
      </p:pic>
      <p:sp>
        <p:nvSpPr>
          <p:cNvPr id="3" name="Content Placeholder 2"/>
          <p:cNvSpPr>
            <a:spLocks noGrp="1"/>
          </p:cNvSpPr>
          <p:nvPr>
            <p:ph idx="1"/>
          </p:nvPr>
        </p:nvSpPr>
        <p:spPr>
          <a:xfrm>
            <a:off x="6801637" y="2470245"/>
            <a:ext cx="4155429" cy="3769835"/>
          </a:xfrm>
        </p:spPr>
        <p:txBody>
          <a:bodyPr anchor="ctr">
            <a:normAutofit/>
          </a:bodyPr>
          <a:lstStyle/>
          <a:p>
            <a:pPr marL="0" indent="0" algn="ctr">
              <a:buNone/>
            </a:pPr>
            <a:r>
              <a:rPr lang="en-US" sz="2400" dirty="0"/>
              <a:t>An AI agent can complete a given vintage scenario based (Vignette ) on a different setup, producing rich interaction data for analysis.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E9D18-3D74-E124-2268-5FAEB95E48C8}"/>
              </a:ext>
            </a:extLst>
          </p:cNvPr>
          <p:cNvPicPr>
            <a:picLocks noChangeAspect="1"/>
          </p:cNvPicPr>
          <p:nvPr/>
        </p:nvPicPr>
        <p:blipFill>
          <a:blip r:embed="rId2"/>
          <a:stretch>
            <a:fillRect/>
          </a:stretch>
        </p:blipFill>
        <p:spPr>
          <a:xfrm>
            <a:off x="1988564" y="785443"/>
            <a:ext cx="8211696" cy="52871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564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B1F3-DF3B-9789-83D6-A8117A058D01}"/>
              </a:ext>
            </a:extLst>
          </p:cNvPr>
          <p:cNvSpPr>
            <a:spLocks noGrp="1"/>
          </p:cNvSpPr>
          <p:nvPr>
            <p:ph type="title"/>
          </p:nvPr>
        </p:nvSpPr>
        <p:spPr/>
        <p:txBody>
          <a:bodyPr/>
          <a:lstStyle/>
          <a:p>
            <a:r>
              <a:rPr lang="en-US" b="1" dirty="0"/>
              <a:t>Vignette Example</a:t>
            </a:r>
          </a:p>
        </p:txBody>
      </p:sp>
      <p:sp>
        <p:nvSpPr>
          <p:cNvPr id="3" name="Content Placeholder 2">
            <a:extLst>
              <a:ext uri="{FF2B5EF4-FFF2-40B4-BE49-F238E27FC236}">
                <a16:creationId xmlns:a16="http://schemas.microsoft.com/office/drawing/2014/main" id="{C5949A12-799D-AA25-F0C6-8BF1421EC7C7}"/>
              </a:ext>
            </a:extLst>
          </p:cNvPr>
          <p:cNvSpPr>
            <a:spLocks noGrp="1"/>
          </p:cNvSpPr>
          <p:nvPr>
            <p:ph idx="1"/>
          </p:nvPr>
        </p:nvSpPr>
        <p:spPr/>
        <p:txBody>
          <a:bodyPr>
            <a:normAutofit fontScale="70000" lnSpcReduction="20000"/>
          </a:bodyPr>
          <a:lstStyle/>
          <a:p>
            <a:pPr marL="0" indent="0" algn="l">
              <a:buNone/>
            </a:pPr>
            <a:r>
              <a:rPr lang="en-US" b="1" i="0" dirty="0">
                <a:solidFill>
                  <a:srgbClr val="111111"/>
                </a:solidFill>
                <a:effectLst/>
                <a:latin typeface="-apple-system"/>
              </a:rPr>
              <a:t>Scenario:</a:t>
            </a:r>
            <a:endParaRPr lang="en-US" b="0" i="0" dirty="0">
              <a:solidFill>
                <a:srgbClr val="111111"/>
              </a:solidFill>
              <a:effectLst/>
              <a:latin typeface="-apple-system"/>
            </a:endParaRPr>
          </a:p>
          <a:p>
            <a:pPr marL="0" indent="0" algn="l">
              <a:buNone/>
            </a:pPr>
            <a:r>
              <a:rPr lang="en-US" b="0" i="0" dirty="0">
                <a:solidFill>
                  <a:srgbClr val="111111"/>
                </a:solidFill>
                <a:effectLst/>
                <a:latin typeface="-apple-system"/>
              </a:rPr>
              <a:t>You are a manager at a mid-sized tech company. One of your employees, Tom, has been consistently underperforming despite multiple attempts to help him improve. Recently, an HR manager from another company reached out to you for a recommendation for Tom, as he has applied for a position there.</a:t>
            </a:r>
          </a:p>
          <a:p>
            <a:pPr marL="0" indent="0" algn="l">
              <a:buNone/>
            </a:pPr>
            <a:r>
              <a:rPr lang="en-US" b="0" i="0" dirty="0">
                <a:solidFill>
                  <a:srgbClr val="111111"/>
                </a:solidFill>
                <a:effectLst/>
                <a:latin typeface="-apple-system"/>
              </a:rPr>
              <a:t>You need to decide whether to provide a glowing recommendation for Tom. The context of your decision is framed within two different scenarios:</a:t>
            </a:r>
          </a:p>
          <a:p>
            <a:pPr marL="0" indent="0" algn="l">
              <a:buNone/>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Cooperative Relationship:</a:t>
            </a:r>
            <a:r>
              <a:rPr lang="en-US" b="0" i="0" dirty="0">
                <a:solidFill>
                  <a:srgbClr val="111111"/>
                </a:solidFill>
                <a:effectLst/>
                <a:latin typeface="-apple-system"/>
              </a:rPr>
              <a:t> Your company has a strong, cooperative relationship with the other company. You often collaborate on projects and share resources. Providing a positive recommendation could strengthen this relationship further.</a:t>
            </a:r>
          </a:p>
          <a:p>
            <a:pPr algn="l">
              <a:buFont typeface="+mj-lt"/>
              <a:buAutoNum type="arabicPeriod"/>
            </a:pPr>
            <a:endParaRPr lang="en-US" b="0" i="0" dirty="0">
              <a:solidFill>
                <a:srgbClr val="111111"/>
              </a:solidFill>
              <a:effectLst/>
              <a:latin typeface="-apple-system"/>
            </a:endParaRPr>
          </a:p>
          <a:p>
            <a:pPr algn="l">
              <a:buFont typeface="+mj-lt"/>
              <a:buAutoNum type="arabicPeriod"/>
            </a:pPr>
            <a:r>
              <a:rPr lang="en-US" b="1" i="0" dirty="0">
                <a:solidFill>
                  <a:srgbClr val="111111"/>
                </a:solidFill>
                <a:effectLst/>
                <a:latin typeface="-apple-system"/>
              </a:rPr>
              <a:t>Competitive Relationship:</a:t>
            </a:r>
            <a:r>
              <a:rPr lang="en-US" b="0" i="0" dirty="0">
                <a:solidFill>
                  <a:srgbClr val="111111"/>
                </a:solidFill>
                <a:effectLst/>
                <a:latin typeface="-apple-system"/>
              </a:rPr>
              <a:t> Your company is in direct competition with the other company. You are both vying for the same clients and market share. Providing a positive recommendation could potentially weaken your competitor if Tom continues to underperform.</a:t>
            </a:r>
          </a:p>
          <a:p>
            <a:endParaRPr lang="en-US" dirty="0"/>
          </a:p>
        </p:txBody>
      </p:sp>
    </p:spTree>
    <p:extLst>
      <p:ext uri="{BB962C8B-B14F-4D97-AF65-F5344CB8AC3E}">
        <p14:creationId xmlns:p14="http://schemas.microsoft.com/office/powerpoint/2010/main" val="1536276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antone color samples">
            <a:extLst>
              <a:ext uri="{FF2B5EF4-FFF2-40B4-BE49-F238E27FC236}">
                <a16:creationId xmlns:a16="http://schemas.microsoft.com/office/drawing/2014/main" id="{6E721076-93E9-A8E5-BDD8-2D67C3580C7C}"/>
              </a:ext>
            </a:extLst>
          </p:cNvPr>
          <p:cNvPicPr>
            <a:picLocks noChangeAspect="1"/>
          </p:cNvPicPr>
          <p:nvPr/>
        </p:nvPicPr>
        <p:blipFill>
          <a:blip r:embed="rId2"/>
          <a:srcRect l="4003" r="20935"/>
          <a:stretch/>
        </p:blipFill>
        <p:spPr>
          <a:xfrm>
            <a:off x="20" y="10"/>
            <a:ext cx="9667104" cy="6857990"/>
          </a:xfrm>
          <a:prstGeom prst="rect">
            <a:avLst/>
          </a:prstGeom>
        </p:spPr>
      </p:pic>
      <p:sp>
        <p:nvSpPr>
          <p:cNvPr id="21" name="Rectangle 2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3684" y="0"/>
            <a:ext cx="706513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32C36A-9324-FDA5-4CAE-D5F9901C11A0}"/>
              </a:ext>
            </a:extLst>
          </p:cNvPr>
          <p:cNvSpPr>
            <a:spLocks noGrp="1"/>
          </p:cNvSpPr>
          <p:nvPr>
            <p:ph type="title"/>
          </p:nvPr>
        </p:nvSpPr>
        <p:spPr>
          <a:xfrm>
            <a:off x="7933335" y="743447"/>
            <a:ext cx="3444868" cy="3692028"/>
          </a:xfrm>
          <a:noFill/>
        </p:spPr>
        <p:txBody>
          <a:bodyPr vert="horz" lIns="91440" tIns="45720" rIns="91440" bIns="45720" rtlCol="0" anchor="b">
            <a:normAutofit/>
          </a:bodyPr>
          <a:lstStyle/>
          <a:p>
            <a:pPr defTabSz="914400"/>
            <a:r>
              <a:rPr lang="en-US" sz="5100"/>
              <a:t>Hands-on Two Examples</a:t>
            </a:r>
          </a:p>
        </p:txBody>
      </p:sp>
    </p:spTree>
    <p:extLst>
      <p:ext uri="{BB962C8B-B14F-4D97-AF65-F5344CB8AC3E}">
        <p14:creationId xmlns:p14="http://schemas.microsoft.com/office/powerpoint/2010/main" val="81765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344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01637" y="762001"/>
            <a:ext cx="4155429" cy="1708244"/>
          </a:xfrm>
        </p:spPr>
        <p:txBody>
          <a:bodyPr anchor="ctr">
            <a:normAutofit/>
          </a:bodyPr>
          <a:lstStyle/>
          <a:p>
            <a:r>
              <a:rPr lang="en-US" sz="3400" dirty="0"/>
              <a:t>Considerations in Agentic AI for Social Science</a:t>
            </a:r>
          </a:p>
        </p:txBody>
      </p:sp>
      <p:pic>
        <p:nvPicPr>
          <p:cNvPr id="5" name="Picture 4" descr="A statue of a person with a globe&#10;&#10;Description automatically generated">
            <a:extLst>
              <a:ext uri="{FF2B5EF4-FFF2-40B4-BE49-F238E27FC236}">
                <a16:creationId xmlns:a16="http://schemas.microsoft.com/office/drawing/2014/main" id="{5FB160E9-91C9-79F3-FE55-744BD34E2B13}"/>
              </a:ext>
            </a:extLst>
          </p:cNvPr>
          <p:cNvPicPr>
            <a:picLocks noChangeAspect="1"/>
          </p:cNvPicPr>
          <p:nvPr/>
        </p:nvPicPr>
        <p:blipFill>
          <a:blip r:embed="rId2"/>
          <a:srcRect r="11135"/>
          <a:stretch/>
        </p:blipFill>
        <p:spPr>
          <a:xfrm>
            <a:off x="20" y="-2"/>
            <a:ext cx="6094392" cy="6858002"/>
          </a:xfrm>
          <a:prstGeom prst="rect">
            <a:avLst/>
          </a:prstGeom>
        </p:spPr>
      </p:pic>
      <p:sp>
        <p:nvSpPr>
          <p:cNvPr id="3" name="Content Placeholder 2"/>
          <p:cNvSpPr>
            <a:spLocks noGrp="1"/>
          </p:cNvSpPr>
          <p:nvPr>
            <p:ph idx="1"/>
          </p:nvPr>
        </p:nvSpPr>
        <p:spPr>
          <a:xfrm>
            <a:off x="6801637" y="2470245"/>
            <a:ext cx="4611803" cy="4146455"/>
          </a:xfrm>
        </p:spPr>
        <p:txBody>
          <a:bodyPr anchor="ctr">
            <a:normAutofit fontScale="92500" lnSpcReduction="20000"/>
          </a:bodyPr>
          <a:lstStyle/>
          <a:p>
            <a:endParaRPr lang="en-US" sz="1800" b="1" dirty="0"/>
          </a:p>
          <a:p>
            <a:r>
              <a:rPr lang="en-US" sz="1800" b="1" dirty="0"/>
              <a:t>Algorithmic fidelity: </a:t>
            </a:r>
          </a:p>
          <a:p>
            <a:pPr lvl="1"/>
            <a:r>
              <a:rPr lang="en-US" sz="1400" dirty="0"/>
              <a:t>The quality of the AI-generated data depends on the fidelity of its training models. LLMs rely on vast amounts of textual data, and the accuracy of their outputs depends on the diversity and quality of these datasets​.</a:t>
            </a:r>
          </a:p>
          <a:p>
            <a:endParaRPr lang="en-US" sz="1800" b="1" dirty="0"/>
          </a:p>
          <a:p>
            <a:r>
              <a:rPr lang="en-US" sz="1800" b="1" dirty="0"/>
              <a:t>Transparency in model training:</a:t>
            </a:r>
            <a:r>
              <a:rPr lang="en-US" sz="1800" dirty="0"/>
              <a:t> </a:t>
            </a:r>
          </a:p>
          <a:p>
            <a:pPr lvl="1"/>
            <a:r>
              <a:rPr lang="en-US" sz="1400" dirty="0"/>
              <a:t>LLMs’ training processes are often opaque, which can hinder the replicability of research and raise ethical concerns​.</a:t>
            </a:r>
          </a:p>
          <a:p>
            <a:endParaRPr lang="en-US" sz="1800" b="1" dirty="0"/>
          </a:p>
          <a:p>
            <a:r>
              <a:rPr lang="en-US" sz="1800" b="1" dirty="0"/>
              <a:t>Bias</a:t>
            </a:r>
            <a:r>
              <a:rPr lang="en-US" sz="1800" dirty="0"/>
              <a:t>: </a:t>
            </a:r>
          </a:p>
          <a:p>
            <a:pPr lvl="1"/>
            <a:r>
              <a:rPr lang="en-US" sz="1400" dirty="0"/>
              <a:t>LLMs are trained on human-generated data, which inevitably contains sociocultural biases. Researchers must carefully manage these biases to prevent skewed results, particularly in studies with real-world applications​</a:t>
            </a:r>
          </a:p>
          <a:p>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601" y="762001"/>
            <a:ext cx="5332808" cy="1708242"/>
          </a:xfrm>
        </p:spPr>
        <p:txBody>
          <a:bodyPr anchor="ctr">
            <a:normAutofit/>
          </a:bodyPr>
          <a:lstStyle/>
          <a:p>
            <a:r>
              <a:rPr lang="en-US" sz="4000"/>
              <a:t>What is Agentic AI?</a:t>
            </a:r>
          </a:p>
        </p:txBody>
      </p:sp>
      <p:sp>
        <p:nvSpPr>
          <p:cNvPr id="3" name="Content Placeholder 2"/>
          <p:cNvSpPr>
            <a:spLocks noGrp="1"/>
          </p:cNvSpPr>
          <p:nvPr>
            <p:ph idx="1"/>
          </p:nvPr>
        </p:nvSpPr>
        <p:spPr>
          <a:xfrm>
            <a:off x="761601" y="2470244"/>
            <a:ext cx="5332808" cy="3769835"/>
          </a:xfrm>
        </p:spPr>
        <p:txBody>
          <a:bodyPr anchor="ctr">
            <a:normAutofit/>
          </a:bodyPr>
          <a:lstStyle/>
          <a:p>
            <a:r>
              <a:rPr lang="en-US" sz="2000" dirty="0"/>
              <a:t>AI systems that can perceive, reason, and act autonomously in </a:t>
            </a:r>
            <a:r>
              <a:rPr lang="en-US" sz="2000" b="1" i="1" u="sng" dirty="0"/>
              <a:t>real or emulated </a:t>
            </a:r>
            <a:r>
              <a:rPr lang="en-US" sz="2000" dirty="0"/>
              <a:t>social contexts to achieve specific goals.</a:t>
            </a:r>
          </a:p>
          <a:p>
            <a:r>
              <a:rPr lang="en-US" sz="2000" dirty="0"/>
              <a:t>Key Characteristics: </a:t>
            </a:r>
          </a:p>
          <a:p>
            <a:pPr lvl="1"/>
            <a:r>
              <a:rPr lang="en-US" sz="1600" dirty="0"/>
              <a:t>Goal-orientation</a:t>
            </a:r>
          </a:p>
          <a:p>
            <a:pPr lvl="1"/>
            <a:r>
              <a:rPr lang="en-US" sz="1600" dirty="0"/>
              <a:t>Autonomy (to some degree)</a:t>
            </a:r>
          </a:p>
          <a:p>
            <a:pPr lvl="1"/>
            <a:r>
              <a:rPr lang="en-US" sz="1600" dirty="0"/>
              <a:t>Adaptability</a:t>
            </a:r>
          </a:p>
          <a:p>
            <a:pPr lvl="1"/>
            <a:r>
              <a:rPr lang="en-US" sz="1600" dirty="0"/>
              <a:t>Social Interaction</a:t>
            </a:r>
          </a:p>
          <a:p>
            <a:r>
              <a:rPr lang="en-US" sz="2000" dirty="0"/>
              <a:t>Traditional AI (data analysis) vs. Agentic AI (active social participation and analysis).</a:t>
            </a:r>
          </a:p>
        </p:txBody>
      </p:sp>
      <p:pic>
        <p:nvPicPr>
          <p:cNvPr id="5" name="Picture 4" descr="A colorful cloud with light&#10;&#10;Description automatically generated with medium confidence">
            <a:extLst>
              <a:ext uri="{FF2B5EF4-FFF2-40B4-BE49-F238E27FC236}">
                <a16:creationId xmlns:a16="http://schemas.microsoft.com/office/drawing/2014/main" id="{9EBE686A-ABC1-66A2-D038-01BE9374F692}"/>
              </a:ext>
            </a:extLst>
          </p:cNvPr>
          <p:cNvPicPr>
            <a:picLocks noChangeAspect="1"/>
          </p:cNvPicPr>
          <p:nvPr/>
        </p:nvPicPr>
        <p:blipFill>
          <a:blip r:embed="rId3"/>
          <a:srcRect l="11902" r="10460" b="-1"/>
          <a:stretch/>
        </p:blipFill>
        <p:spPr>
          <a:xfrm>
            <a:off x="6856011" y="-10886"/>
            <a:ext cx="5332814" cy="6868886"/>
          </a:xfrm>
          <a:prstGeom prst="rect">
            <a:avLst/>
          </a:prstGeom>
          <a:effectLst>
            <a:outerShdw blurRad="127000" dist="50800" dir="10800000" sx="99000" sy="99000" algn="r" rotWithShape="0">
              <a:prstClr val="black">
                <a:alpha val="40000"/>
              </a:prst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577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B00A6C-2B22-6EC5-4D5E-213B6EC60E19}"/>
              </a:ext>
            </a:extLst>
          </p:cNvPr>
          <p:cNvPicPr>
            <a:picLocks noChangeAspect="1"/>
          </p:cNvPicPr>
          <p:nvPr/>
        </p:nvPicPr>
        <p:blipFill>
          <a:blip r:embed="rId2"/>
          <a:srcRect t="5411" r="1" b="1"/>
          <a:stretch/>
        </p:blipFill>
        <p:spPr>
          <a:xfrm>
            <a:off x="2521699" y="10"/>
            <a:ext cx="9667124"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8833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7981" y="365125"/>
            <a:ext cx="3821194" cy="1899912"/>
          </a:xfrm>
        </p:spPr>
        <p:txBody>
          <a:bodyPr>
            <a:normAutofit/>
          </a:bodyPr>
          <a:lstStyle/>
          <a:p>
            <a:r>
              <a:rPr lang="en-US" sz="4000"/>
              <a:t>Challenges and Limitations</a:t>
            </a:r>
          </a:p>
        </p:txBody>
      </p:sp>
      <p:sp>
        <p:nvSpPr>
          <p:cNvPr id="3" name="Content Placeholder 2"/>
          <p:cNvSpPr>
            <a:spLocks noGrp="1"/>
          </p:cNvSpPr>
          <p:nvPr>
            <p:ph idx="1"/>
          </p:nvPr>
        </p:nvSpPr>
        <p:spPr>
          <a:xfrm>
            <a:off x="837981" y="2434201"/>
            <a:ext cx="3821194" cy="3742762"/>
          </a:xfrm>
        </p:spPr>
        <p:txBody>
          <a:bodyPr>
            <a:normAutofit/>
          </a:bodyPr>
          <a:lstStyle/>
          <a:p>
            <a:endParaRPr lang="en-US" sz="2000" b="1" dirty="0"/>
          </a:p>
          <a:p>
            <a:r>
              <a:rPr lang="en-US" sz="2000" b="1" dirty="0"/>
              <a:t>Authenticity in Interactions:</a:t>
            </a:r>
            <a:r>
              <a:rPr lang="en-US" sz="2000" dirty="0"/>
              <a:t> Ensuring AI agents can engage in genuinely insightful social exchanges.</a:t>
            </a:r>
          </a:p>
          <a:p>
            <a:endParaRPr lang="en-US" sz="2000" b="1" dirty="0"/>
          </a:p>
          <a:p>
            <a:r>
              <a:rPr lang="en-US" sz="2000" b="1" dirty="0"/>
              <a:t>Generalizability: </a:t>
            </a:r>
            <a:r>
              <a:rPr lang="en-US" sz="2000" dirty="0"/>
              <a:t>Addressing limitations in applying AI-gathered insights to broader populations.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22100" y="289374"/>
            <a:ext cx="4490652" cy="630209"/>
          </a:xfrm>
        </p:spPr>
        <p:txBody>
          <a:bodyPr anchor="b">
            <a:normAutofit/>
          </a:bodyPr>
          <a:lstStyle/>
          <a:p>
            <a:r>
              <a:rPr lang="en-US" sz="3200" dirty="0"/>
              <a:t>Conclusion</a:t>
            </a:r>
          </a:p>
        </p:txBody>
      </p:sp>
      <p:pic>
        <p:nvPicPr>
          <p:cNvPr id="5" name="Picture 4" descr="An abstract design with lines and financial symbols">
            <a:extLst>
              <a:ext uri="{FF2B5EF4-FFF2-40B4-BE49-F238E27FC236}">
                <a16:creationId xmlns:a16="http://schemas.microsoft.com/office/drawing/2014/main" id="{362CB53B-6D2B-2AD2-BA80-95B082C26E9C}"/>
              </a:ext>
            </a:extLst>
          </p:cNvPr>
          <p:cNvPicPr>
            <a:picLocks noChangeAspect="1"/>
          </p:cNvPicPr>
          <p:nvPr/>
        </p:nvPicPr>
        <p:blipFill>
          <a:blip r:embed="rId2"/>
          <a:srcRect l="20893" r="20012"/>
          <a:stretch/>
        </p:blipFill>
        <p:spPr>
          <a:xfrm>
            <a:off x="20" y="10"/>
            <a:ext cx="6094392" cy="6857990"/>
          </a:xfrm>
          <a:prstGeom prst="rect">
            <a:avLst/>
          </a:prstGeom>
        </p:spPr>
      </p:pic>
      <p:grpSp>
        <p:nvGrpSpPr>
          <p:cNvPr id="16" name="Group 15">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29" cy="6858000"/>
            <a:chOff x="12068638" y="0"/>
            <a:chExt cx="123362" cy="6858000"/>
          </a:xfrm>
        </p:grpSpPr>
        <p:sp>
          <p:nvSpPr>
            <p:cNvPr id="17" name="Rectangle 16">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6822100" y="1155700"/>
            <a:ext cx="5014300" cy="5588000"/>
          </a:xfrm>
        </p:spPr>
        <p:txBody>
          <a:bodyPr anchor="t">
            <a:normAutofit lnSpcReduction="10000"/>
          </a:bodyPr>
          <a:lstStyle/>
          <a:p>
            <a:r>
              <a:rPr lang="en-US" sz="2000" b="1" dirty="0"/>
              <a:t>Democratizing Data Collection: </a:t>
            </a:r>
            <a:r>
              <a:rPr lang="en-US" sz="2000" dirty="0"/>
              <a:t>AI systems, particularly LLMs, offer the potential to democratize data collection by providing access to more diverse and representative datasets. This could help address long-standing issues with sampling bias in social science research​.</a:t>
            </a:r>
          </a:p>
          <a:p>
            <a:r>
              <a:rPr lang="en-US" sz="2000" b="1" dirty="0"/>
              <a:t>Applications in High-Risk Scenarios: </a:t>
            </a:r>
            <a:r>
              <a:rPr lang="en-US" sz="2000" dirty="0"/>
              <a:t>LLMs may be particularly useful in scenarios where human participation is impractical or unethical. For example, AI could be used to simulate human dynamics during space exploration or study online predators in a controlled, non-traumatizing environment​.</a:t>
            </a:r>
          </a:p>
          <a:p>
            <a:r>
              <a:rPr lang="en-US" sz="2000" b="1" dirty="0"/>
              <a:t>Changing Roles for Researchers: </a:t>
            </a:r>
            <a:r>
              <a:rPr lang="en-US" sz="2000" dirty="0"/>
              <a:t>As AI becomes more integrated into social science research, new roles will emerge for researchers, such as managing AI biases, validating AI-generated data, and understanding human-AI interactions​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and blue symbols">
            <a:extLst>
              <a:ext uri="{FF2B5EF4-FFF2-40B4-BE49-F238E27FC236}">
                <a16:creationId xmlns:a16="http://schemas.microsoft.com/office/drawing/2014/main" id="{C044FD20-B8E6-D0AE-3717-179305C8CE0F}"/>
              </a:ext>
            </a:extLst>
          </p:cNvPr>
          <p:cNvPicPr>
            <a:picLocks noChangeAspect="1"/>
          </p:cNvPicPr>
          <p:nvPr/>
        </p:nvPicPr>
        <p:blipFill>
          <a:blip r:embed="rId2"/>
          <a:srcRect t="12900" b="13552"/>
          <a:stretch/>
        </p:blipFill>
        <p:spPr>
          <a:xfrm>
            <a:off x="-3046" y="10"/>
            <a:ext cx="12188823"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88824"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6994" y="325550"/>
            <a:ext cx="1005578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r>
              <a:rPr lang="en-US" sz="5100">
                <a:solidFill>
                  <a:srgbClr val="FFFFFF"/>
                </a:solidFill>
              </a:rPr>
              <a:t>Q&amp;A and Discussion</a:t>
            </a:r>
          </a:p>
        </p:txBody>
      </p:sp>
      <p:sp>
        <p:nvSpPr>
          <p:cNvPr id="3" name="Content Placeholder 2"/>
          <p:cNvSpPr>
            <a:spLocks noGrp="1"/>
          </p:cNvSpPr>
          <p:nvPr>
            <p:ph idx="1"/>
          </p:nvPr>
        </p:nvSpPr>
        <p:spPr>
          <a:xfrm>
            <a:off x="1099764" y="4072043"/>
            <a:ext cx="10055781"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defTabSz="914400">
              <a:buNone/>
            </a:pPr>
            <a:r>
              <a:rPr lang="en-US" sz="2400">
                <a:solidFill>
                  <a:srgbClr val="FFFFFF"/>
                </a:solidFill>
              </a:rPr>
              <a:t>Any questions?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483A8E-E4D7-50AB-CAC3-9F11ECD60995}"/>
              </a:ext>
            </a:extLst>
          </p:cNvPr>
          <p:cNvPicPr>
            <a:picLocks noChangeAspect="1"/>
          </p:cNvPicPr>
          <p:nvPr/>
        </p:nvPicPr>
        <p:blipFill>
          <a:blip r:embed="rId3"/>
          <a:stretch>
            <a:fillRect/>
          </a:stretch>
        </p:blipFill>
        <p:spPr>
          <a:xfrm>
            <a:off x="865029" y="643467"/>
            <a:ext cx="4846827" cy="557106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04AF5D6E-0577-B28C-7D07-D367C320A11F}"/>
              </a:ext>
            </a:extLst>
          </p:cNvPr>
          <p:cNvPicPr>
            <a:picLocks noChangeAspect="1"/>
          </p:cNvPicPr>
          <p:nvPr/>
        </p:nvPicPr>
        <p:blipFill>
          <a:blip r:embed="rId4"/>
          <a:stretch>
            <a:fillRect/>
          </a:stretch>
        </p:blipFill>
        <p:spPr>
          <a:xfrm>
            <a:off x="6255235" y="1312885"/>
            <a:ext cx="5290289" cy="4232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520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1601" y="762001"/>
            <a:ext cx="5332808" cy="1708242"/>
          </a:xfrm>
        </p:spPr>
        <p:txBody>
          <a:bodyPr anchor="ctr">
            <a:normAutofit/>
          </a:bodyPr>
          <a:lstStyle/>
          <a:p>
            <a:r>
              <a:rPr lang="en-US" sz="3700" dirty="0"/>
              <a:t>Agentic AI: Transforming Computational Social Science</a:t>
            </a:r>
          </a:p>
        </p:txBody>
      </p:sp>
      <p:sp>
        <p:nvSpPr>
          <p:cNvPr id="3" name="Content Placeholder 2"/>
          <p:cNvSpPr>
            <a:spLocks noGrp="1"/>
          </p:cNvSpPr>
          <p:nvPr>
            <p:ph idx="1"/>
          </p:nvPr>
        </p:nvSpPr>
        <p:spPr>
          <a:xfrm>
            <a:off x="761601" y="2470244"/>
            <a:ext cx="5332808" cy="3769835"/>
          </a:xfrm>
        </p:spPr>
        <p:txBody>
          <a:bodyPr anchor="ctr">
            <a:normAutofit/>
          </a:bodyPr>
          <a:lstStyle/>
          <a:p>
            <a:r>
              <a:rPr lang="en-US" sz="2000" dirty="0"/>
              <a:t>AI agents as autonomous digital social researchers and participants</a:t>
            </a:r>
          </a:p>
          <a:p>
            <a:endParaRPr lang="en-US" sz="2000" dirty="0"/>
          </a:p>
          <a:p>
            <a:r>
              <a:rPr lang="en-US" sz="2000" dirty="0"/>
              <a:t>Agentic AI represents a leap forward in studying human behavior. </a:t>
            </a:r>
          </a:p>
          <a:p>
            <a:endParaRPr lang="en-US" sz="2000" dirty="0"/>
          </a:p>
          <a:p>
            <a:r>
              <a:rPr lang="en-US" sz="2000" dirty="0"/>
              <a:t>GPT-4’s ability to engage in complex social reasoning tasks (2023).</a:t>
            </a:r>
          </a:p>
        </p:txBody>
      </p:sp>
      <p:pic>
        <p:nvPicPr>
          <p:cNvPr id="7" name="Picture 6" descr="A person and robots playing maze&#10;&#10;Description automatically generated">
            <a:extLst>
              <a:ext uri="{FF2B5EF4-FFF2-40B4-BE49-F238E27FC236}">
                <a16:creationId xmlns:a16="http://schemas.microsoft.com/office/drawing/2014/main" id="{191EAF46-F7CA-D53D-61F7-02FE6B945853}"/>
              </a:ext>
            </a:extLst>
          </p:cNvPr>
          <p:cNvPicPr>
            <a:picLocks noChangeAspect="1"/>
          </p:cNvPicPr>
          <p:nvPr/>
        </p:nvPicPr>
        <p:blipFill>
          <a:blip r:embed="rId2"/>
          <a:srcRect l="13875" r="8486" b="-1"/>
          <a:stretch/>
        </p:blipFill>
        <p:spPr>
          <a:xfrm>
            <a:off x="6856011" y="-10886"/>
            <a:ext cx="5332814" cy="6868886"/>
          </a:xfrm>
          <a:prstGeom prst="rect">
            <a:avLst/>
          </a:prstGeom>
          <a:effectLst>
            <a:outerShdw blurRad="127000" dist="50800" dir="10800000" sx="99000" sy="99000" algn="r" rotWithShape="0">
              <a:prstClr val="black">
                <a:alpha val="40000"/>
              </a:prstClr>
            </a:outerShdw>
          </a:effectLst>
        </p:spPr>
      </p:pic>
      <p:pic>
        <p:nvPicPr>
          <p:cNvPr id="8" name="Picture 7">
            <a:extLst>
              <a:ext uri="{FF2B5EF4-FFF2-40B4-BE49-F238E27FC236}">
                <a16:creationId xmlns:a16="http://schemas.microsoft.com/office/drawing/2014/main" id="{DAB072FC-FB0A-6C71-6CFF-ACBE870816EE}"/>
              </a:ext>
            </a:extLst>
          </p:cNvPr>
          <p:cNvPicPr>
            <a:picLocks noChangeAspect="1"/>
          </p:cNvPicPr>
          <p:nvPr/>
        </p:nvPicPr>
        <p:blipFill>
          <a:blip r:embed="rId3"/>
          <a:stretch>
            <a:fillRect/>
          </a:stretch>
        </p:blipFill>
        <p:spPr>
          <a:xfrm rot="21192493">
            <a:off x="6326144" y="1738542"/>
            <a:ext cx="5042064" cy="421819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6EDF5B-3026-4C60-8252-81CA640031FD}"/>
              </a:ext>
            </a:extLst>
          </p:cNvPr>
          <p:cNvPicPr>
            <a:picLocks noChangeAspect="1"/>
          </p:cNvPicPr>
          <p:nvPr/>
        </p:nvPicPr>
        <p:blipFill>
          <a:blip r:embed="rId2"/>
          <a:stretch>
            <a:fillRect/>
          </a:stretch>
        </p:blipFill>
        <p:spPr>
          <a:xfrm>
            <a:off x="1115324" y="1268427"/>
            <a:ext cx="4741758" cy="4314999"/>
          </a:xfrm>
          <a:prstGeom prst="rect">
            <a:avLst/>
          </a:prstGeom>
          <a:ln>
            <a:noFill/>
          </a:ln>
          <a:effectLst>
            <a:outerShdw blurRad="292100" dist="139700" dir="2700000" algn="tl" rotWithShape="0">
              <a:srgbClr val="333333">
                <a:alpha val="65000"/>
              </a:srgbClr>
            </a:outerShdw>
          </a:effectLst>
        </p:spPr>
      </p:pic>
      <p:cxnSp>
        <p:nvCxnSpPr>
          <p:cNvPr id="44" name="Straight Connector 43">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1573887"/>
            <a:ext cx="0" cy="3710227"/>
          </a:xfrm>
          <a:prstGeom prst="line">
            <a:avLst/>
          </a:prstGeom>
          <a:ln w="19050">
            <a:solidFill>
              <a:srgbClr val="F8BA51"/>
            </a:solidFill>
          </a:ln>
        </p:spPr>
        <p:style>
          <a:lnRef idx="1">
            <a:schemeClr val="accent1"/>
          </a:lnRef>
          <a:fillRef idx="0">
            <a:schemeClr val="accent1"/>
          </a:fillRef>
          <a:effectRef idx="0">
            <a:schemeClr val="accent1"/>
          </a:effectRef>
          <a:fontRef idx="minor">
            <a:schemeClr val="tx1"/>
          </a:fontRef>
        </p:style>
      </p:cxnSp>
      <p:pic>
        <p:nvPicPr>
          <p:cNvPr id="2" name="Picture 2" descr="r/singularity - AI has surpassed humans at a number of tasks and the rate at which humans are being surpassed at new tasks is increasing">
            <a:extLst>
              <a:ext uri="{FF2B5EF4-FFF2-40B4-BE49-F238E27FC236}">
                <a16:creationId xmlns:a16="http://schemas.microsoft.com/office/drawing/2014/main" id="{07244CCC-BCB9-DC24-147A-8F5C9BC1C4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41588" y="1216156"/>
            <a:ext cx="4726783" cy="44195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10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059" y="-252710"/>
            <a:ext cx="1827162" cy="1376630"/>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408" y="422929"/>
            <a:ext cx="645200" cy="6452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0866" y="655862"/>
            <a:ext cx="687293" cy="687293"/>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4206" y="894"/>
            <a:ext cx="2834619" cy="1480451"/>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4267" y="6114802"/>
            <a:ext cx="1494124" cy="74230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1C9B13B-2C3E-3440-1D2E-8A41D0C43490}"/>
              </a:ext>
            </a:extLst>
          </p:cNvPr>
          <p:cNvPicPr>
            <a:picLocks noChangeAspect="1"/>
          </p:cNvPicPr>
          <p:nvPr/>
        </p:nvPicPr>
        <p:blipFill>
          <a:blip r:embed="rId2"/>
          <a:stretch>
            <a:fillRect/>
          </a:stretch>
        </p:blipFill>
        <p:spPr>
          <a:xfrm>
            <a:off x="3249999" y="111900"/>
            <a:ext cx="5688826" cy="6634201"/>
          </a:xfrm>
          <a:prstGeom prst="rect">
            <a:avLst/>
          </a:prstGeom>
          <a:ln>
            <a:noFill/>
          </a:ln>
          <a:effectLst>
            <a:outerShdw blurRad="292100" dist="139700" dir="2700000" algn="tl" rotWithShape="0">
              <a:srgbClr val="333333">
                <a:alpha val="65000"/>
              </a:srgbClr>
            </a:outerShdw>
          </a:effectLst>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2100" y="6452356"/>
            <a:ext cx="814691" cy="40475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25699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EDFEE4-9D88-4BC1-9793-E82ACF2ACEAD}"/>
              </a:ext>
            </a:extLst>
          </p:cNvPr>
          <p:cNvPicPr>
            <a:picLocks noGrp="1" noChangeAspect="1"/>
          </p:cNvPicPr>
          <p:nvPr>
            <p:ph idx="1"/>
          </p:nvPr>
        </p:nvPicPr>
        <p:blipFill>
          <a:blip r:embed="rId2"/>
          <a:srcRect t="470" r="2" b="2"/>
          <a:stretch/>
        </p:blipFill>
        <p:spPr>
          <a:xfrm>
            <a:off x="-6586" y="10"/>
            <a:ext cx="12195411" cy="6857990"/>
          </a:xfrm>
          <a:prstGeom prst="rect">
            <a:avLst/>
          </a:prstGeom>
        </p:spPr>
      </p:pic>
    </p:spTree>
    <p:extLst>
      <p:ext uri="{BB962C8B-B14F-4D97-AF65-F5344CB8AC3E}">
        <p14:creationId xmlns:p14="http://schemas.microsoft.com/office/powerpoint/2010/main" val="235634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059" y="-252710"/>
            <a:ext cx="1827162" cy="1376630"/>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408" y="422929"/>
            <a:ext cx="645200" cy="6452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0866" y="655862"/>
            <a:ext cx="687293" cy="687293"/>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4206" y="894"/>
            <a:ext cx="2834619" cy="1480451"/>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4267" y="6114802"/>
            <a:ext cx="1494124" cy="74230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Introducing Devin, the first AI software engineer">
            <a:hlinkClick r:id="" action="ppaction://media"/>
            <a:extLst>
              <a:ext uri="{FF2B5EF4-FFF2-40B4-BE49-F238E27FC236}">
                <a16:creationId xmlns:a16="http://schemas.microsoft.com/office/drawing/2014/main" id="{8E427FD9-733E-E90B-E041-7144A292974C}"/>
              </a:ext>
            </a:extLst>
          </p:cNvPr>
          <p:cNvPicPr>
            <a:picLocks noGrp="1" noRot="1" noChangeAspect="1"/>
          </p:cNvPicPr>
          <p:nvPr>
            <p:ph idx="1"/>
            <a:videoFile r:link="rId1"/>
          </p:nvPr>
        </p:nvPicPr>
        <p:blipFill>
          <a:blip r:embed="rId3"/>
          <a:stretch>
            <a:fillRect/>
          </a:stretch>
        </p:blipFill>
        <p:spPr>
          <a:xfrm>
            <a:off x="1165550" y="644193"/>
            <a:ext cx="9857724" cy="5569614"/>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2100" y="6452356"/>
            <a:ext cx="814691" cy="404752"/>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74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TotalTime>
  <Words>943</Words>
  <Application>Microsoft Office PowerPoint</Application>
  <PresentationFormat>Custom</PresentationFormat>
  <Paragraphs>97</Paragraphs>
  <Slides>32</Slides>
  <Notes>5</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32</vt:i4>
      </vt:variant>
    </vt:vector>
  </HeadingPairs>
  <TitlesOfParts>
    <vt:vector size="42" baseType="lpstr">
      <vt:lpstr>-apple-system</vt:lpstr>
      <vt:lpstr>Aptos</vt:lpstr>
      <vt:lpstr>Aptos Display</vt:lpstr>
      <vt:lpstr>Arial</vt:lpstr>
      <vt:lpstr>Calibri</vt:lpstr>
      <vt:lpstr>Calibri Light</vt:lpstr>
      <vt:lpstr>Cambria Math</vt:lpstr>
      <vt:lpstr>1_Office Theme</vt:lpstr>
      <vt:lpstr>Office Theme</vt:lpstr>
      <vt:lpstr>1_Office Theme</vt:lpstr>
      <vt:lpstr>Artificial Societies,  Real Insights:  AI Agents for Social Science Research</vt:lpstr>
      <vt:lpstr>Agenda</vt:lpstr>
      <vt:lpstr>What is Agentic AI?</vt:lpstr>
      <vt:lpstr>PowerPoint Presentation</vt:lpstr>
      <vt:lpstr>Agentic AI: Transforming Computational Social Science</vt:lpstr>
      <vt:lpstr>PowerPoint Presentation</vt:lpstr>
      <vt:lpstr>PowerPoint Presentation</vt:lpstr>
      <vt:lpstr>PowerPoint Presentation</vt:lpstr>
      <vt:lpstr>PowerPoint Presentation</vt:lpstr>
      <vt:lpstr>Core Components of Agentic AI</vt:lpstr>
      <vt:lpstr>Key Technologies Enabling Agentic AI</vt:lpstr>
      <vt:lpstr>Why LLM and Deep Learning Works?</vt:lpstr>
      <vt:lpstr>Universal Approximation Theorem (UAT):</vt:lpstr>
      <vt:lpstr>What is LLM?</vt:lpstr>
      <vt:lpstr>Manifold Theory</vt:lpstr>
      <vt:lpstr>Agentic AI in Computational Social Science</vt:lpstr>
      <vt:lpstr>Application 1: Simulation of Human Responses</vt:lpstr>
      <vt:lpstr>PowerPoint Presentation</vt:lpstr>
      <vt:lpstr>PowerPoint Presentation</vt:lpstr>
      <vt:lpstr>Application 2: Agent-Based Simulation with LLM</vt:lpstr>
      <vt:lpstr>PowerPoint Presentation</vt:lpstr>
      <vt:lpstr>PowerPoint Presentation</vt:lpstr>
      <vt:lpstr>Application 3: Participating Social Research</vt:lpstr>
      <vt:lpstr>PowerPoint Presentation</vt:lpstr>
      <vt:lpstr>Application 4: Create Quantitative Data for “What ifs”?</vt:lpstr>
      <vt:lpstr>PowerPoint Presentation</vt:lpstr>
      <vt:lpstr>Vignette Example</vt:lpstr>
      <vt:lpstr>Hands-on Two Examples</vt:lpstr>
      <vt:lpstr>Considerations in Agentic AI for Social Science</vt:lpstr>
      <vt:lpstr>Challenges and Limitations</vt:lpstr>
      <vt:lpstr>Conclusion</vt:lpstr>
      <vt:lpstr>Q&amp;A and Discussion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MustafaAkben</dc:creator>
  <cp:keywords/>
  <dc:description>generated using python-pptx</dc:description>
  <cp:lastModifiedBy>Mustafa Akben</cp:lastModifiedBy>
  <cp:revision>6</cp:revision>
  <dcterms:created xsi:type="dcterms:W3CDTF">2013-01-27T09:14:16Z</dcterms:created>
  <dcterms:modified xsi:type="dcterms:W3CDTF">2024-09-16T12:50:21Z</dcterms:modified>
  <cp:category/>
</cp:coreProperties>
</file>